
<file path=[Content_Types].xml><?xml version="1.0" encoding="utf-8"?>
<Types xmlns="http://schemas.openxmlformats.org/package/2006/content-types">
  <Default Extension="jpeg" ContentType="image/jpeg"/>
  <Default Extension="jpg" ContentType="image/jpeg"/>
  <Default Extension="jpg&amp;ehk=qP8SYZNcVvQJKYjeFmtgvA&amp;r=0&amp;pid=OfficeInsert" ContentType="image/jpeg"/>
  <Default Extension="png" ContentType="image/png"/>
  <Default Extension="png&amp;ehk=OTXc08G4oHYjnA33wvKmnw&amp;r=0&amp;pid=OfficeInsert"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5" r:id="rId6"/>
  </p:sldMasterIdLst>
  <p:notesMasterIdLst>
    <p:notesMasterId r:id="rId79"/>
  </p:notesMasterIdLst>
  <p:sldIdLst>
    <p:sldId id="257" r:id="rId7"/>
    <p:sldId id="283" r:id="rId8"/>
    <p:sldId id="285" r:id="rId9"/>
    <p:sldId id="256" r:id="rId10"/>
    <p:sldId id="259" r:id="rId11"/>
    <p:sldId id="287"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88" r:id="rId25"/>
    <p:sldId id="289" r:id="rId26"/>
    <p:sldId id="290" r:id="rId27"/>
    <p:sldId id="291" r:id="rId28"/>
    <p:sldId id="292" r:id="rId29"/>
    <p:sldId id="293" r:id="rId30"/>
    <p:sldId id="294" r:id="rId31"/>
    <p:sldId id="258" r:id="rId32"/>
    <p:sldId id="295" r:id="rId33"/>
    <p:sldId id="296" r:id="rId34"/>
    <p:sldId id="297" r:id="rId35"/>
    <p:sldId id="298" r:id="rId36"/>
    <p:sldId id="299" r:id="rId37"/>
    <p:sldId id="302" r:id="rId38"/>
    <p:sldId id="303" r:id="rId39"/>
    <p:sldId id="304" r:id="rId40"/>
    <p:sldId id="306" r:id="rId41"/>
    <p:sldId id="307" r:id="rId42"/>
    <p:sldId id="312" r:id="rId43"/>
    <p:sldId id="313" r:id="rId44"/>
    <p:sldId id="314" r:id="rId45"/>
    <p:sldId id="315" r:id="rId46"/>
    <p:sldId id="316" r:id="rId47"/>
    <p:sldId id="317" r:id="rId48"/>
    <p:sldId id="318" r:id="rId49"/>
    <p:sldId id="320" r:id="rId50"/>
    <p:sldId id="321" r:id="rId51"/>
    <p:sldId id="322" r:id="rId52"/>
    <p:sldId id="327" r:id="rId53"/>
    <p:sldId id="328" r:id="rId54"/>
    <p:sldId id="329" r:id="rId55"/>
    <p:sldId id="330" r:id="rId56"/>
    <p:sldId id="331" r:id="rId57"/>
    <p:sldId id="332" r:id="rId58"/>
    <p:sldId id="333" r:id="rId59"/>
    <p:sldId id="339" r:id="rId60"/>
    <p:sldId id="340" r:id="rId61"/>
    <p:sldId id="341" r:id="rId62"/>
    <p:sldId id="342" r:id="rId63"/>
    <p:sldId id="343" r:id="rId64"/>
    <p:sldId id="344" r:id="rId65"/>
    <p:sldId id="345" r:id="rId66"/>
    <p:sldId id="346" r:id="rId67"/>
    <p:sldId id="347" r:id="rId68"/>
    <p:sldId id="348" r:id="rId69"/>
    <p:sldId id="272" r:id="rId70"/>
    <p:sldId id="273" r:id="rId71"/>
    <p:sldId id="274" r:id="rId72"/>
    <p:sldId id="275" r:id="rId73"/>
    <p:sldId id="276" r:id="rId74"/>
    <p:sldId id="277" r:id="rId75"/>
    <p:sldId id="278" r:id="rId76"/>
    <p:sldId id="279" r:id="rId77"/>
    <p:sldId id="28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D68FEA-51CD-4140-B705-C45817707891}" v="70" dt="2024-02-29T09:55:06.5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4" autoAdjust="0"/>
    <p:restoredTop sz="94660"/>
  </p:normalViewPr>
  <p:slideViewPr>
    <p:cSldViewPr snapToGrid="0">
      <p:cViewPr>
        <p:scale>
          <a:sx n="67" d="100"/>
          <a:sy n="67" d="100"/>
        </p:scale>
        <p:origin x="776"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microsoft.com/office/2016/11/relationships/changesInfo" Target="changesInfos/changesInfo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Meade" userId="88d87983-b96d-4c85-966d-a703cfc9055d" providerId="ADAL" clId="{FDD68FEA-51CD-4140-B705-C45817707891}"/>
    <pc:docChg chg="undo custSel addSld delSld modSld sldOrd addMainMaster delMainMaster">
      <pc:chgData name="Sarah Meade" userId="88d87983-b96d-4c85-966d-a703cfc9055d" providerId="ADAL" clId="{FDD68FEA-51CD-4140-B705-C45817707891}" dt="2024-02-29T09:55:06.551" v="651"/>
      <pc:docMkLst>
        <pc:docMk/>
      </pc:docMkLst>
      <pc:sldChg chg="modSp mod ord">
        <pc:chgData name="Sarah Meade" userId="88d87983-b96d-4c85-966d-a703cfc9055d" providerId="ADAL" clId="{FDD68FEA-51CD-4140-B705-C45817707891}" dt="2024-02-22T19:11:05.717" v="172" actId="113"/>
        <pc:sldMkLst>
          <pc:docMk/>
          <pc:sldMk cId="0" sldId="256"/>
        </pc:sldMkLst>
        <pc:spChg chg="mod">
          <ac:chgData name="Sarah Meade" userId="88d87983-b96d-4c85-966d-a703cfc9055d" providerId="ADAL" clId="{FDD68FEA-51CD-4140-B705-C45817707891}" dt="2024-02-22T19:10:57.113" v="168" actId="1076"/>
          <ac:spMkLst>
            <pc:docMk/>
            <pc:sldMk cId="0" sldId="256"/>
            <ac:spMk id="54" creationId="{00000000-0000-0000-0000-000000000000}"/>
          </ac:spMkLst>
        </pc:spChg>
        <pc:spChg chg="mod">
          <ac:chgData name="Sarah Meade" userId="88d87983-b96d-4c85-966d-a703cfc9055d" providerId="ADAL" clId="{FDD68FEA-51CD-4140-B705-C45817707891}" dt="2024-02-22T19:11:05.717" v="172" actId="113"/>
          <ac:spMkLst>
            <pc:docMk/>
            <pc:sldMk cId="0" sldId="256"/>
            <ac:spMk id="55" creationId="{00000000-0000-0000-0000-000000000000}"/>
          </ac:spMkLst>
        </pc:spChg>
      </pc:sldChg>
      <pc:sldChg chg="addSp delSp modSp add del mod">
        <pc:chgData name="Sarah Meade" userId="88d87983-b96d-4c85-966d-a703cfc9055d" providerId="ADAL" clId="{FDD68FEA-51CD-4140-B705-C45817707891}" dt="2024-02-22T19:15:16.216" v="227" actId="27636"/>
        <pc:sldMkLst>
          <pc:docMk/>
          <pc:sldMk cId="0" sldId="258"/>
        </pc:sldMkLst>
        <pc:spChg chg="add mod">
          <ac:chgData name="Sarah Meade" userId="88d87983-b96d-4c85-966d-a703cfc9055d" providerId="ADAL" clId="{FDD68FEA-51CD-4140-B705-C45817707891}" dt="2024-02-22T19:00:45.084" v="77" actId="14100"/>
          <ac:spMkLst>
            <pc:docMk/>
            <pc:sldMk cId="0" sldId="258"/>
            <ac:spMk id="3" creationId="{449F9FD0-D2BD-B10E-A5AA-10F41367045F}"/>
          </ac:spMkLst>
        </pc:spChg>
        <pc:spChg chg="mod">
          <ac:chgData name="Sarah Meade" userId="88d87983-b96d-4c85-966d-a703cfc9055d" providerId="ADAL" clId="{FDD68FEA-51CD-4140-B705-C45817707891}" dt="2024-02-22T19:10:33.778" v="103" actId="27636"/>
          <ac:spMkLst>
            <pc:docMk/>
            <pc:sldMk cId="0" sldId="258"/>
            <ac:spMk id="67" creationId="{00000000-0000-0000-0000-000000000000}"/>
          </ac:spMkLst>
        </pc:spChg>
        <pc:spChg chg="mod">
          <ac:chgData name="Sarah Meade" userId="88d87983-b96d-4c85-966d-a703cfc9055d" providerId="ADAL" clId="{FDD68FEA-51CD-4140-B705-C45817707891}" dt="2024-02-22T19:15:16.199" v="225" actId="27636"/>
          <ac:spMkLst>
            <pc:docMk/>
            <pc:sldMk cId="0" sldId="258"/>
            <ac:spMk id="68" creationId="{00000000-0000-0000-0000-000000000000}"/>
          </ac:spMkLst>
        </pc:spChg>
        <pc:spChg chg="del mod">
          <ac:chgData name="Sarah Meade" userId="88d87983-b96d-4c85-966d-a703cfc9055d" providerId="ADAL" clId="{FDD68FEA-51CD-4140-B705-C45817707891}" dt="2024-02-22T19:00:36.289" v="74" actId="478"/>
          <ac:spMkLst>
            <pc:docMk/>
            <pc:sldMk cId="0" sldId="258"/>
            <ac:spMk id="69" creationId="{00000000-0000-0000-0000-000000000000}"/>
          </ac:spMkLst>
        </pc:spChg>
        <pc:spChg chg="del mod">
          <ac:chgData name="Sarah Meade" userId="88d87983-b96d-4c85-966d-a703cfc9055d" providerId="ADAL" clId="{FDD68FEA-51CD-4140-B705-C45817707891}" dt="2024-02-22T19:15:16.216" v="227" actId="27636"/>
          <ac:spMkLst>
            <pc:docMk/>
            <pc:sldMk cId="0" sldId="258"/>
            <ac:spMk id="70" creationId="{00000000-0000-0000-0000-000000000000}"/>
          </ac:spMkLst>
        </pc:spChg>
        <pc:spChg chg="mod">
          <ac:chgData name="Sarah Meade" userId="88d87983-b96d-4c85-966d-a703cfc9055d" providerId="ADAL" clId="{FDD68FEA-51CD-4140-B705-C45817707891}" dt="2024-02-22T19:15:16.202" v="226" actId="27636"/>
          <ac:spMkLst>
            <pc:docMk/>
            <pc:sldMk cId="0" sldId="258"/>
            <ac:spMk id="71" creationId="{00000000-0000-0000-0000-000000000000}"/>
          </ac:spMkLst>
        </pc:spChg>
      </pc:sldChg>
      <pc:sldChg chg="modSp add del mod">
        <pc:chgData name="Sarah Meade" userId="88d87983-b96d-4c85-966d-a703cfc9055d" providerId="ADAL" clId="{FDD68FEA-51CD-4140-B705-C45817707891}" dt="2024-02-22T19:04:22.615" v="98" actId="27636"/>
        <pc:sldMkLst>
          <pc:docMk/>
          <pc:sldMk cId="0" sldId="259"/>
        </pc:sldMkLst>
        <pc:spChg chg="mod">
          <ac:chgData name="Sarah Meade" userId="88d87983-b96d-4c85-966d-a703cfc9055d" providerId="ADAL" clId="{FDD68FEA-51CD-4140-B705-C45817707891}" dt="2024-02-22T19:04:22.599" v="96" actId="27636"/>
          <ac:spMkLst>
            <pc:docMk/>
            <pc:sldMk cId="0" sldId="259"/>
            <ac:spMk id="75" creationId="{00000000-0000-0000-0000-000000000000}"/>
          </ac:spMkLst>
        </pc:spChg>
        <pc:spChg chg="mod">
          <ac:chgData name="Sarah Meade" userId="88d87983-b96d-4c85-966d-a703cfc9055d" providerId="ADAL" clId="{FDD68FEA-51CD-4140-B705-C45817707891}" dt="2024-02-22T19:04:22.615" v="98" actId="27636"/>
          <ac:spMkLst>
            <pc:docMk/>
            <pc:sldMk cId="0" sldId="259"/>
            <ac:spMk id="76" creationId="{00000000-0000-0000-0000-000000000000}"/>
          </ac:spMkLst>
        </pc:spChg>
        <pc:spChg chg="mod">
          <ac:chgData name="Sarah Meade" userId="88d87983-b96d-4c85-966d-a703cfc9055d" providerId="ADAL" clId="{FDD68FEA-51CD-4140-B705-C45817707891}" dt="2024-02-22T19:04:22.599" v="95" actId="27636"/>
          <ac:spMkLst>
            <pc:docMk/>
            <pc:sldMk cId="0" sldId="259"/>
            <ac:spMk id="77" creationId="{00000000-0000-0000-0000-000000000000}"/>
          </ac:spMkLst>
        </pc:spChg>
        <pc:spChg chg="mod">
          <ac:chgData name="Sarah Meade" userId="88d87983-b96d-4c85-966d-a703cfc9055d" providerId="ADAL" clId="{FDD68FEA-51CD-4140-B705-C45817707891}" dt="2024-02-22T19:04:22.615" v="97" actId="27636"/>
          <ac:spMkLst>
            <pc:docMk/>
            <pc:sldMk cId="0" sldId="259"/>
            <ac:spMk id="78" creationId="{00000000-0000-0000-0000-000000000000}"/>
          </ac:spMkLst>
        </pc:spChg>
      </pc:sldChg>
      <pc:sldChg chg="modSp add del mod">
        <pc:chgData name="Sarah Meade" userId="88d87983-b96d-4c85-966d-a703cfc9055d" providerId="ADAL" clId="{FDD68FEA-51CD-4140-B705-C45817707891}" dt="2024-02-22T19:10:33.793" v="109" actId="27636"/>
        <pc:sldMkLst>
          <pc:docMk/>
          <pc:sldMk cId="0" sldId="260"/>
        </pc:sldMkLst>
        <pc:spChg chg="mod">
          <ac:chgData name="Sarah Meade" userId="88d87983-b96d-4c85-966d-a703cfc9055d" providerId="ADAL" clId="{FDD68FEA-51CD-4140-B705-C45817707891}" dt="2024-02-22T19:10:33.793" v="109" actId="27636"/>
          <ac:spMkLst>
            <pc:docMk/>
            <pc:sldMk cId="0" sldId="260"/>
            <ac:spMk id="84" creationId="{00000000-0000-0000-0000-000000000000}"/>
          </ac:spMkLst>
        </pc:spChg>
        <pc:spChg chg="mod">
          <ac:chgData name="Sarah Meade" userId="88d87983-b96d-4c85-966d-a703cfc9055d" providerId="ADAL" clId="{FDD68FEA-51CD-4140-B705-C45817707891}" dt="2024-02-20T19:23:49.423" v="39" actId="27636"/>
          <ac:spMkLst>
            <pc:docMk/>
            <pc:sldMk cId="0" sldId="260"/>
            <ac:spMk id="87" creationId="{00000000-0000-0000-0000-000000000000}"/>
          </ac:spMkLst>
        </pc:spChg>
      </pc:sldChg>
      <pc:sldChg chg="modSp mod">
        <pc:chgData name="Sarah Meade" userId="88d87983-b96d-4c85-966d-a703cfc9055d" providerId="ADAL" clId="{FDD68FEA-51CD-4140-B705-C45817707891}" dt="2024-02-22T19:10:33.809" v="110" actId="27636"/>
        <pc:sldMkLst>
          <pc:docMk/>
          <pc:sldMk cId="0" sldId="261"/>
        </pc:sldMkLst>
        <pc:spChg chg="mod">
          <ac:chgData name="Sarah Meade" userId="88d87983-b96d-4c85-966d-a703cfc9055d" providerId="ADAL" clId="{FDD68FEA-51CD-4140-B705-C45817707891}" dt="2024-02-22T19:10:33.809" v="110" actId="27636"/>
          <ac:spMkLst>
            <pc:docMk/>
            <pc:sldMk cId="0" sldId="261"/>
            <ac:spMk id="97" creationId="{00000000-0000-0000-0000-000000000000}"/>
          </ac:spMkLst>
        </pc:spChg>
      </pc:sldChg>
      <pc:sldChg chg="modSp mod">
        <pc:chgData name="Sarah Meade" userId="88d87983-b96d-4c85-966d-a703cfc9055d" providerId="ADAL" clId="{FDD68FEA-51CD-4140-B705-C45817707891}" dt="2024-02-22T19:10:33.809" v="112" actId="27636"/>
        <pc:sldMkLst>
          <pc:docMk/>
          <pc:sldMk cId="0" sldId="262"/>
        </pc:sldMkLst>
        <pc:spChg chg="mod">
          <ac:chgData name="Sarah Meade" userId="88d87983-b96d-4c85-966d-a703cfc9055d" providerId="ADAL" clId="{FDD68FEA-51CD-4140-B705-C45817707891}" dt="2024-02-22T19:10:33.809" v="112" actId="27636"/>
          <ac:spMkLst>
            <pc:docMk/>
            <pc:sldMk cId="0" sldId="262"/>
            <ac:spMk id="108" creationId="{00000000-0000-0000-0000-000000000000}"/>
          </ac:spMkLst>
        </pc:spChg>
        <pc:spChg chg="mod">
          <ac:chgData name="Sarah Meade" userId="88d87983-b96d-4c85-966d-a703cfc9055d" providerId="ADAL" clId="{FDD68FEA-51CD-4140-B705-C45817707891}" dt="2024-02-22T19:10:33.809" v="111" actId="27636"/>
          <ac:spMkLst>
            <pc:docMk/>
            <pc:sldMk cId="0" sldId="262"/>
            <ac:spMk id="110" creationId="{00000000-0000-0000-0000-000000000000}"/>
          </ac:spMkLst>
        </pc:spChg>
      </pc:sldChg>
      <pc:sldChg chg="modSp mod">
        <pc:chgData name="Sarah Meade" userId="88d87983-b96d-4c85-966d-a703cfc9055d" providerId="ADAL" clId="{FDD68FEA-51CD-4140-B705-C45817707891}" dt="2024-02-22T19:11:57.353" v="201" actId="1076"/>
        <pc:sldMkLst>
          <pc:docMk/>
          <pc:sldMk cId="0" sldId="263"/>
        </pc:sldMkLst>
        <pc:spChg chg="mod">
          <ac:chgData name="Sarah Meade" userId="88d87983-b96d-4c85-966d-a703cfc9055d" providerId="ADAL" clId="{FDD68FEA-51CD-4140-B705-C45817707891}" dt="2024-02-22T19:10:33.825" v="115" actId="27636"/>
          <ac:spMkLst>
            <pc:docMk/>
            <pc:sldMk cId="0" sldId="263"/>
            <ac:spMk id="115" creationId="{00000000-0000-0000-0000-000000000000}"/>
          </ac:spMkLst>
        </pc:spChg>
        <pc:spChg chg="mod">
          <ac:chgData name="Sarah Meade" userId="88d87983-b96d-4c85-966d-a703cfc9055d" providerId="ADAL" clId="{FDD68FEA-51CD-4140-B705-C45817707891}" dt="2024-02-22T19:10:33.825" v="114" actId="27636"/>
          <ac:spMkLst>
            <pc:docMk/>
            <pc:sldMk cId="0" sldId="263"/>
            <ac:spMk id="116" creationId="{00000000-0000-0000-0000-000000000000}"/>
          </ac:spMkLst>
        </pc:spChg>
        <pc:spChg chg="mod">
          <ac:chgData name="Sarah Meade" userId="88d87983-b96d-4c85-966d-a703cfc9055d" providerId="ADAL" clId="{FDD68FEA-51CD-4140-B705-C45817707891}" dt="2024-02-22T19:10:33.809" v="113" actId="27636"/>
          <ac:spMkLst>
            <pc:docMk/>
            <pc:sldMk cId="0" sldId="263"/>
            <ac:spMk id="117" creationId="{00000000-0000-0000-0000-000000000000}"/>
          </ac:spMkLst>
        </pc:spChg>
        <pc:spChg chg="mod">
          <ac:chgData name="Sarah Meade" userId="88d87983-b96d-4c85-966d-a703cfc9055d" providerId="ADAL" clId="{FDD68FEA-51CD-4140-B705-C45817707891}" dt="2024-02-22T19:11:57.353" v="201" actId="1076"/>
          <ac:spMkLst>
            <pc:docMk/>
            <pc:sldMk cId="0" sldId="263"/>
            <ac:spMk id="122" creationId="{00000000-0000-0000-0000-000000000000}"/>
          </ac:spMkLst>
        </pc:spChg>
        <pc:cxnChg chg="mod">
          <ac:chgData name="Sarah Meade" userId="88d87983-b96d-4c85-966d-a703cfc9055d" providerId="ADAL" clId="{FDD68FEA-51CD-4140-B705-C45817707891}" dt="2024-02-22T19:11:47.141" v="199" actId="14100"/>
          <ac:cxnSpMkLst>
            <pc:docMk/>
            <pc:sldMk cId="0" sldId="263"/>
            <ac:cxnSpMk id="124" creationId="{00000000-0000-0000-0000-000000000000}"/>
          </ac:cxnSpMkLst>
        </pc:cxnChg>
      </pc:sldChg>
      <pc:sldChg chg="modSp mod">
        <pc:chgData name="Sarah Meade" userId="88d87983-b96d-4c85-966d-a703cfc9055d" providerId="ADAL" clId="{FDD68FEA-51CD-4140-B705-C45817707891}" dt="2024-02-22T19:10:33.825" v="118" actId="27636"/>
        <pc:sldMkLst>
          <pc:docMk/>
          <pc:sldMk cId="0" sldId="264"/>
        </pc:sldMkLst>
        <pc:spChg chg="mod">
          <ac:chgData name="Sarah Meade" userId="88d87983-b96d-4c85-966d-a703cfc9055d" providerId="ADAL" clId="{FDD68FEA-51CD-4140-B705-C45817707891}" dt="2024-02-22T19:10:33.825" v="116" actId="27636"/>
          <ac:spMkLst>
            <pc:docMk/>
            <pc:sldMk cId="0" sldId="264"/>
            <ac:spMk id="129" creationId="{00000000-0000-0000-0000-000000000000}"/>
          </ac:spMkLst>
        </pc:spChg>
        <pc:spChg chg="mod">
          <ac:chgData name="Sarah Meade" userId="88d87983-b96d-4c85-966d-a703cfc9055d" providerId="ADAL" clId="{FDD68FEA-51CD-4140-B705-C45817707891}" dt="2024-02-22T19:10:33.825" v="118" actId="27636"/>
          <ac:spMkLst>
            <pc:docMk/>
            <pc:sldMk cId="0" sldId="264"/>
            <ac:spMk id="130" creationId="{00000000-0000-0000-0000-000000000000}"/>
          </ac:spMkLst>
        </pc:spChg>
        <pc:spChg chg="mod">
          <ac:chgData name="Sarah Meade" userId="88d87983-b96d-4c85-966d-a703cfc9055d" providerId="ADAL" clId="{FDD68FEA-51CD-4140-B705-C45817707891}" dt="2024-02-22T19:10:33.825" v="117" actId="27636"/>
          <ac:spMkLst>
            <pc:docMk/>
            <pc:sldMk cId="0" sldId="264"/>
            <ac:spMk id="132" creationId="{00000000-0000-0000-0000-000000000000}"/>
          </ac:spMkLst>
        </pc:spChg>
      </pc:sldChg>
      <pc:sldChg chg="modSp mod">
        <pc:chgData name="Sarah Meade" userId="88d87983-b96d-4c85-966d-a703cfc9055d" providerId="ADAL" clId="{FDD68FEA-51CD-4140-B705-C45817707891}" dt="2024-02-22T19:10:33.825" v="119" actId="27636"/>
        <pc:sldMkLst>
          <pc:docMk/>
          <pc:sldMk cId="0" sldId="265"/>
        </pc:sldMkLst>
        <pc:spChg chg="mod">
          <ac:chgData name="Sarah Meade" userId="88d87983-b96d-4c85-966d-a703cfc9055d" providerId="ADAL" clId="{FDD68FEA-51CD-4140-B705-C45817707891}" dt="2024-02-22T19:10:33.825" v="119" actId="27636"/>
          <ac:spMkLst>
            <pc:docMk/>
            <pc:sldMk cId="0" sldId="265"/>
            <ac:spMk id="140" creationId="{00000000-0000-0000-0000-000000000000}"/>
          </ac:spMkLst>
        </pc:spChg>
      </pc:sldChg>
      <pc:sldChg chg="modSp mod">
        <pc:chgData name="Sarah Meade" userId="88d87983-b96d-4c85-966d-a703cfc9055d" providerId="ADAL" clId="{FDD68FEA-51CD-4140-B705-C45817707891}" dt="2024-02-22T19:10:33.841" v="121" actId="27636"/>
        <pc:sldMkLst>
          <pc:docMk/>
          <pc:sldMk cId="0" sldId="266"/>
        </pc:sldMkLst>
        <pc:spChg chg="mod">
          <ac:chgData name="Sarah Meade" userId="88d87983-b96d-4c85-966d-a703cfc9055d" providerId="ADAL" clId="{FDD68FEA-51CD-4140-B705-C45817707891}" dt="2024-02-22T19:10:33.841" v="121" actId="27636"/>
          <ac:spMkLst>
            <pc:docMk/>
            <pc:sldMk cId="0" sldId="266"/>
            <ac:spMk id="146" creationId="{00000000-0000-0000-0000-000000000000}"/>
          </ac:spMkLst>
        </pc:spChg>
        <pc:spChg chg="mod">
          <ac:chgData name="Sarah Meade" userId="88d87983-b96d-4c85-966d-a703cfc9055d" providerId="ADAL" clId="{FDD68FEA-51CD-4140-B705-C45817707891}" dt="2024-02-22T19:10:33.841" v="120" actId="27636"/>
          <ac:spMkLst>
            <pc:docMk/>
            <pc:sldMk cId="0" sldId="266"/>
            <ac:spMk id="148" creationId="{00000000-0000-0000-0000-000000000000}"/>
          </ac:spMkLst>
        </pc:spChg>
      </pc:sldChg>
      <pc:sldChg chg="modSp mod">
        <pc:chgData name="Sarah Meade" userId="88d87983-b96d-4c85-966d-a703cfc9055d" providerId="ADAL" clId="{FDD68FEA-51CD-4140-B705-C45817707891}" dt="2024-02-22T19:10:33.841" v="123" actId="27636"/>
        <pc:sldMkLst>
          <pc:docMk/>
          <pc:sldMk cId="0" sldId="267"/>
        </pc:sldMkLst>
        <pc:spChg chg="mod">
          <ac:chgData name="Sarah Meade" userId="88d87983-b96d-4c85-966d-a703cfc9055d" providerId="ADAL" clId="{FDD68FEA-51CD-4140-B705-C45817707891}" dt="2024-02-22T19:10:33.841" v="123" actId="27636"/>
          <ac:spMkLst>
            <pc:docMk/>
            <pc:sldMk cId="0" sldId="267"/>
            <ac:spMk id="153" creationId="{00000000-0000-0000-0000-000000000000}"/>
          </ac:spMkLst>
        </pc:spChg>
        <pc:spChg chg="mod">
          <ac:chgData name="Sarah Meade" userId="88d87983-b96d-4c85-966d-a703cfc9055d" providerId="ADAL" clId="{FDD68FEA-51CD-4140-B705-C45817707891}" dt="2024-02-22T19:10:33.841" v="122" actId="27636"/>
          <ac:spMkLst>
            <pc:docMk/>
            <pc:sldMk cId="0" sldId="267"/>
            <ac:spMk id="155" creationId="{00000000-0000-0000-0000-000000000000}"/>
          </ac:spMkLst>
        </pc:spChg>
      </pc:sldChg>
      <pc:sldChg chg="modSp mod">
        <pc:chgData name="Sarah Meade" userId="88d87983-b96d-4c85-966d-a703cfc9055d" providerId="ADAL" clId="{FDD68FEA-51CD-4140-B705-C45817707891}" dt="2024-02-22T19:10:33.841" v="125" actId="27636"/>
        <pc:sldMkLst>
          <pc:docMk/>
          <pc:sldMk cId="0" sldId="268"/>
        </pc:sldMkLst>
        <pc:spChg chg="mod">
          <ac:chgData name="Sarah Meade" userId="88d87983-b96d-4c85-966d-a703cfc9055d" providerId="ADAL" clId="{FDD68FEA-51CD-4140-B705-C45817707891}" dt="2024-02-22T19:10:33.841" v="124" actId="27636"/>
          <ac:spMkLst>
            <pc:docMk/>
            <pc:sldMk cId="0" sldId="268"/>
            <ac:spMk id="160" creationId="{00000000-0000-0000-0000-000000000000}"/>
          </ac:spMkLst>
        </pc:spChg>
        <pc:spChg chg="mod">
          <ac:chgData name="Sarah Meade" userId="88d87983-b96d-4c85-966d-a703cfc9055d" providerId="ADAL" clId="{FDD68FEA-51CD-4140-B705-C45817707891}" dt="2024-02-22T19:10:33.841" v="125" actId="27636"/>
          <ac:spMkLst>
            <pc:docMk/>
            <pc:sldMk cId="0" sldId="268"/>
            <ac:spMk id="162" creationId="{00000000-0000-0000-0000-000000000000}"/>
          </ac:spMkLst>
        </pc:spChg>
      </pc:sldChg>
      <pc:sldChg chg="modSp mod">
        <pc:chgData name="Sarah Meade" userId="88d87983-b96d-4c85-966d-a703cfc9055d" providerId="ADAL" clId="{FDD68FEA-51CD-4140-B705-C45817707891}" dt="2024-02-22T19:10:33.856" v="127" actId="27636"/>
        <pc:sldMkLst>
          <pc:docMk/>
          <pc:sldMk cId="0" sldId="269"/>
        </pc:sldMkLst>
        <pc:spChg chg="mod">
          <ac:chgData name="Sarah Meade" userId="88d87983-b96d-4c85-966d-a703cfc9055d" providerId="ADAL" clId="{FDD68FEA-51CD-4140-B705-C45817707891}" dt="2024-02-22T19:10:33.856" v="126" actId="27636"/>
          <ac:spMkLst>
            <pc:docMk/>
            <pc:sldMk cId="0" sldId="269"/>
            <ac:spMk id="172" creationId="{00000000-0000-0000-0000-000000000000}"/>
          </ac:spMkLst>
        </pc:spChg>
        <pc:spChg chg="mod">
          <ac:chgData name="Sarah Meade" userId="88d87983-b96d-4c85-966d-a703cfc9055d" providerId="ADAL" clId="{FDD68FEA-51CD-4140-B705-C45817707891}" dt="2024-02-22T19:10:33.856" v="127" actId="27636"/>
          <ac:spMkLst>
            <pc:docMk/>
            <pc:sldMk cId="0" sldId="269"/>
            <ac:spMk id="175" creationId="{00000000-0000-0000-0000-000000000000}"/>
          </ac:spMkLst>
        </pc:spChg>
      </pc:sldChg>
      <pc:sldChg chg="modSp mod">
        <pc:chgData name="Sarah Meade" userId="88d87983-b96d-4c85-966d-a703cfc9055d" providerId="ADAL" clId="{FDD68FEA-51CD-4140-B705-C45817707891}" dt="2024-02-22T19:12:18.299" v="202" actId="207"/>
        <pc:sldMkLst>
          <pc:docMk/>
          <pc:sldMk cId="0" sldId="270"/>
        </pc:sldMkLst>
        <pc:spChg chg="mod">
          <ac:chgData name="Sarah Meade" userId="88d87983-b96d-4c85-966d-a703cfc9055d" providerId="ADAL" clId="{FDD68FEA-51CD-4140-B705-C45817707891}" dt="2024-02-22T19:10:33.856" v="129" actId="27636"/>
          <ac:spMkLst>
            <pc:docMk/>
            <pc:sldMk cId="0" sldId="270"/>
            <ac:spMk id="185" creationId="{00000000-0000-0000-0000-000000000000}"/>
          </ac:spMkLst>
        </pc:spChg>
        <pc:spChg chg="mod">
          <ac:chgData name="Sarah Meade" userId="88d87983-b96d-4c85-966d-a703cfc9055d" providerId="ADAL" clId="{FDD68FEA-51CD-4140-B705-C45817707891}" dt="2024-02-22T19:10:33.856" v="128" actId="27636"/>
          <ac:spMkLst>
            <pc:docMk/>
            <pc:sldMk cId="0" sldId="270"/>
            <ac:spMk id="186" creationId="{00000000-0000-0000-0000-000000000000}"/>
          </ac:spMkLst>
        </pc:spChg>
        <pc:spChg chg="mod">
          <ac:chgData name="Sarah Meade" userId="88d87983-b96d-4c85-966d-a703cfc9055d" providerId="ADAL" clId="{FDD68FEA-51CD-4140-B705-C45817707891}" dt="2024-02-22T19:10:33.856" v="130" actId="27636"/>
          <ac:spMkLst>
            <pc:docMk/>
            <pc:sldMk cId="0" sldId="270"/>
            <ac:spMk id="187" creationId="{00000000-0000-0000-0000-000000000000}"/>
          </ac:spMkLst>
        </pc:spChg>
        <pc:spChg chg="mod">
          <ac:chgData name="Sarah Meade" userId="88d87983-b96d-4c85-966d-a703cfc9055d" providerId="ADAL" clId="{FDD68FEA-51CD-4140-B705-C45817707891}" dt="2024-02-22T19:12:18.299" v="202" actId="207"/>
          <ac:spMkLst>
            <pc:docMk/>
            <pc:sldMk cId="0" sldId="270"/>
            <ac:spMk id="190" creationId="{00000000-0000-0000-0000-000000000000}"/>
          </ac:spMkLst>
        </pc:spChg>
      </pc:sldChg>
      <pc:sldChg chg="modSp mod">
        <pc:chgData name="Sarah Meade" userId="88d87983-b96d-4c85-966d-a703cfc9055d" providerId="ADAL" clId="{FDD68FEA-51CD-4140-B705-C45817707891}" dt="2024-02-22T19:43:50.457" v="531" actId="27636"/>
        <pc:sldMkLst>
          <pc:docMk/>
          <pc:sldMk cId="0" sldId="271"/>
        </pc:sldMkLst>
        <pc:spChg chg="mod">
          <ac:chgData name="Sarah Meade" userId="88d87983-b96d-4c85-966d-a703cfc9055d" providerId="ADAL" clId="{FDD68FEA-51CD-4140-B705-C45817707891}" dt="2024-02-22T19:10:33.872" v="131" actId="27636"/>
          <ac:spMkLst>
            <pc:docMk/>
            <pc:sldMk cId="0" sldId="271"/>
            <ac:spMk id="199" creationId="{00000000-0000-0000-0000-000000000000}"/>
          </ac:spMkLst>
        </pc:spChg>
        <pc:spChg chg="mod">
          <ac:chgData name="Sarah Meade" userId="88d87983-b96d-4c85-966d-a703cfc9055d" providerId="ADAL" clId="{FDD68FEA-51CD-4140-B705-C45817707891}" dt="2024-02-22T19:43:50.457" v="531" actId="27636"/>
          <ac:spMkLst>
            <pc:docMk/>
            <pc:sldMk cId="0" sldId="271"/>
            <ac:spMk id="201" creationId="{00000000-0000-0000-0000-000000000000}"/>
          </ac:spMkLst>
        </pc:spChg>
        <pc:spChg chg="mod">
          <ac:chgData name="Sarah Meade" userId="88d87983-b96d-4c85-966d-a703cfc9055d" providerId="ADAL" clId="{FDD68FEA-51CD-4140-B705-C45817707891}" dt="2024-02-22T19:10:33.872" v="132" actId="27636"/>
          <ac:spMkLst>
            <pc:docMk/>
            <pc:sldMk cId="0" sldId="271"/>
            <ac:spMk id="202" creationId="{00000000-0000-0000-0000-000000000000}"/>
          </ac:spMkLst>
        </pc:spChg>
      </pc:sldChg>
      <pc:sldChg chg="del">
        <pc:chgData name="Sarah Meade" userId="88d87983-b96d-4c85-966d-a703cfc9055d" providerId="ADAL" clId="{FDD68FEA-51CD-4140-B705-C45817707891}" dt="2024-02-22T18:59:44.065" v="44" actId="47"/>
        <pc:sldMkLst>
          <pc:docMk/>
          <pc:sldMk cId="1969087806" sldId="271"/>
        </pc:sldMkLst>
      </pc:sldChg>
      <pc:sldChg chg="modSp del mod">
        <pc:chgData name="Sarah Meade" userId="88d87983-b96d-4c85-966d-a703cfc9055d" providerId="ADAL" clId="{FDD68FEA-51CD-4140-B705-C45817707891}" dt="2024-02-22T19:51:05.566" v="622" actId="27636"/>
        <pc:sldMkLst>
          <pc:docMk/>
          <pc:sldMk cId="0" sldId="272"/>
        </pc:sldMkLst>
        <pc:spChg chg="mod">
          <ac:chgData name="Sarah Meade" userId="88d87983-b96d-4c85-966d-a703cfc9055d" providerId="ADAL" clId="{FDD68FEA-51CD-4140-B705-C45817707891}" dt="2024-02-22T19:51:05.566" v="621" actId="27636"/>
          <ac:spMkLst>
            <pc:docMk/>
            <pc:sldMk cId="0" sldId="272"/>
            <ac:spMk id="197" creationId="{00000000-0000-0000-0000-000000000000}"/>
          </ac:spMkLst>
        </pc:spChg>
        <pc:spChg chg="mod">
          <ac:chgData name="Sarah Meade" userId="88d87983-b96d-4c85-966d-a703cfc9055d" providerId="ADAL" clId="{FDD68FEA-51CD-4140-B705-C45817707891}" dt="2024-02-22T19:51:05.566" v="622" actId="27636"/>
          <ac:spMkLst>
            <pc:docMk/>
            <pc:sldMk cId="0" sldId="272"/>
            <ac:spMk id="198" creationId="{00000000-0000-0000-0000-000000000000}"/>
          </ac:spMkLst>
        </pc:spChg>
      </pc:sldChg>
      <pc:sldChg chg="addSp delSp modSp add del mod setBg">
        <pc:chgData name="Sarah Meade" userId="88d87983-b96d-4c85-966d-a703cfc9055d" providerId="ADAL" clId="{FDD68FEA-51CD-4140-B705-C45817707891}" dt="2024-02-22T19:50:18.642" v="549" actId="47"/>
        <pc:sldMkLst>
          <pc:docMk/>
          <pc:sldMk cId="726979678" sldId="272"/>
        </pc:sldMkLst>
        <pc:spChg chg="del">
          <ac:chgData name="Sarah Meade" userId="88d87983-b96d-4c85-966d-a703cfc9055d" providerId="ADAL" clId="{FDD68FEA-51CD-4140-B705-C45817707891}" dt="2024-02-20T19:19:13.587" v="1" actId="26606"/>
          <ac:spMkLst>
            <pc:docMk/>
            <pc:sldMk cId="726979678" sldId="272"/>
            <ac:spMk id="2" creationId="{B7F7F488-00D1-8F81-BF7C-895316D9B00B}"/>
          </ac:spMkLst>
        </pc:spChg>
        <pc:spChg chg="del">
          <ac:chgData name="Sarah Meade" userId="88d87983-b96d-4c85-966d-a703cfc9055d" providerId="ADAL" clId="{FDD68FEA-51CD-4140-B705-C45817707891}" dt="2024-02-20T19:19:12.133" v="0" actId="22"/>
          <ac:spMkLst>
            <pc:docMk/>
            <pc:sldMk cId="726979678" sldId="272"/>
            <ac:spMk id="3" creationId="{8DDD18AE-AD3E-E38F-8BF9-618DE7A3E9A1}"/>
          </ac:spMkLst>
        </pc:spChg>
        <pc:spChg chg="add">
          <ac:chgData name="Sarah Meade" userId="88d87983-b96d-4c85-966d-a703cfc9055d" providerId="ADAL" clId="{FDD68FEA-51CD-4140-B705-C45817707891}" dt="2024-02-20T19:19:13.587" v="1" actId="26606"/>
          <ac:spMkLst>
            <pc:docMk/>
            <pc:sldMk cId="726979678" sldId="272"/>
            <ac:spMk id="10" creationId="{CDDE5CDF-1512-4CDA-B956-23D223F8DE44}"/>
          </ac:spMkLst>
        </pc:spChg>
        <pc:spChg chg="add">
          <ac:chgData name="Sarah Meade" userId="88d87983-b96d-4c85-966d-a703cfc9055d" providerId="ADAL" clId="{FDD68FEA-51CD-4140-B705-C45817707891}" dt="2024-02-20T19:19:13.587" v="1" actId="26606"/>
          <ac:spMkLst>
            <pc:docMk/>
            <pc:sldMk cId="726979678" sldId="272"/>
            <ac:spMk id="16" creationId="{F1176DA6-4BBF-42A4-9C94-E6613CCD6B37}"/>
          </ac:spMkLst>
        </pc:spChg>
        <pc:spChg chg="add">
          <ac:chgData name="Sarah Meade" userId="88d87983-b96d-4c85-966d-a703cfc9055d" providerId="ADAL" clId="{FDD68FEA-51CD-4140-B705-C45817707891}" dt="2024-02-20T19:19:13.587" v="1" actId="26606"/>
          <ac:spMkLst>
            <pc:docMk/>
            <pc:sldMk cId="726979678" sldId="272"/>
            <ac:spMk id="18" creationId="{99AAB0AE-172B-4FB4-80C2-86CD6B824220}"/>
          </ac:spMkLst>
        </pc:spChg>
        <pc:picChg chg="add mod ord">
          <ac:chgData name="Sarah Meade" userId="88d87983-b96d-4c85-966d-a703cfc9055d" providerId="ADAL" clId="{FDD68FEA-51CD-4140-B705-C45817707891}" dt="2024-02-20T19:19:13.587" v="1" actId="26606"/>
          <ac:picMkLst>
            <pc:docMk/>
            <pc:sldMk cId="726979678" sldId="272"/>
            <ac:picMk id="5" creationId="{BA5AD3A9-AE6F-969C-984F-2CAF95036571}"/>
          </ac:picMkLst>
        </pc:picChg>
        <pc:picChg chg="add">
          <ac:chgData name="Sarah Meade" userId="88d87983-b96d-4c85-966d-a703cfc9055d" providerId="ADAL" clId="{FDD68FEA-51CD-4140-B705-C45817707891}" dt="2024-02-20T19:19:13.587" v="1" actId="26606"/>
          <ac:picMkLst>
            <pc:docMk/>
            <pc:sldMk cId="726979678" sldId="272"/>
            <ac:picMk id="12" creationId="{B029D7D8-5A6B-4C76-94C8-15798C6C5ADB}"/>
          </ac:picMkLst>
        </pc:picChg>
        <pc:cxnChg chg="add">
          <ac:chgData name="Sarah Meade" userId="88d87983-b96d-4c85-966d-a703cfc9055d" providerId="ADAL" clId="{FDD68FEA-51CD-4140-B705-C45817707891}" dt="2024-02-20T19:19:13.587" v="1" actId="26606"/>
          <ac:cxnSpMkLst>
            <pc:docMk/>
            <pc:sldMk cId="726979678" sldId="272"/>
            <ac:cxnSpMk id="14" creationId="{A5C9319C-E20D-4884-952F-60B6A58C3E34}"/>
          </ac:cxnSpMkLst>
        </pc:cxnChg>
      </pc:sldChg>
      <pc:sldChg chg="modSp del mod">
        <pc:chgData name="Sarah Meade" userId="88d87983-b96d-4c85-966d-a703cfc9055d" providerId="ADAL" clId="{FDD68FEA-51CD-4140-B705-C45817707891}" dt="2024-02-22T19:51:05.581" v="625" actId="27636"/>
        <pc:sldMkLst>
          <pc:docMk/>
          <pc:sldMk cId="0" sldId="273"/>
        </pc:sldMkLst>
        <pc:spChg chg="mod">
          <ac:chgData name="Sarah Meade" userId="88d87983-b96d-4c85-966d-a703cfc9055d" providerId="ADAL" clId="{FDD68FEA-51CD-4140-B705-C45817707891}" dt="2024-02-22T19:51:05.581" v="625" actId="27636"/>
          <ac:spMkLst>
            <pc:docMk/>
            <pc:sldMk cId="0" sldId="273"/>
            <ac:spMk id="204" creationId="{00000000-0000-0000-0000-000000000000}"/>
          </ac:spMkLst>
        </pc:spChg>
        <pc:spChg chg="mod">
          <ac:chgData name="Sarah Meade" userId="88d87983-b96d-4c85-966d-a703cfc9055d" providerId="ADAL" clId="{FDD68FEA-51CD-4140-B705-C45817707891}" dt="2024-02-22T19:51:05.581" v="624" actId="27636"/>
          <ac:spMkLst>
            <pc:docMk/>
            <pc:sldMk cId="0" sldId="273"/>
            <ac:spMk id="205" creationId="{00000000-0000-0000-0000-000000000000}"/>
          </ac:spMkLst>
        </pc:spChg>
        <pc:spChg chg="mod">
          <ac:chgData name="Sarah Meade" userId="88d87983-b96d-4c85-966d-a703cfc9055d" providerId="ADAL" clId="{FDD68FEA-51CD-4140-B705-C45817707891}" dt="2024-02-22T19:51:05.566" v="623" actId="27636"/>
          <ac:spMkLst>
            <pc:docMk/>
            <pc:sldMk cId="0" sldId="273"/>
            <ac:spMk id="207" creationId="{00000000-0000-0000-0000-000000000000}"/>
          </ac:spMkLst>
        </pc:spChg>
      </pc:sldChg>
      <pc:sldChg chg="addSp delSp modSp del mod setBg">
        <pc:chgData name="Sarah Meade" userId="88d87983-b96d-4c85-966d-a703cfc9055d" providerId="ADAL" clId="{FDD68FEA-51CD-4140-B705-C45817707891}" dt="2024-02-22T19:50:20.466" v="550" actId="47"/>
        <pc:sldMkLst>
          <pc:docMk/>
          <pc:sldMk cId="496808913" sldId="273"/>
        </pc:sldMkLst>
        <pc:spChg chg="del">
          <ac:chgData name="Sarah Meade" userId="88d87983-b96d-4c85-966d-a703cfc9055d" providerId="ADAL" clId="{FDD68FEA-51CD-4140-B705-C45817707891}" dt="2024-02-20T19:19:27.296" v="3" actId="26606"/>
          <ac:spMkLst>
            <pc:docMk/>
            <pc:sldMk cId="496808913" sldId="273"/>
            <ac:spMk id="2" creationId="{82349B3A-FF20-7C49-4EAB-27F0B66EC28C}"/>
          </ac:spMkLst>
        </pc:spChg>
        <pc:spChg chg="del">
          <ac:chgData name="Sarah Meade" userId="88d87983-b96d-4c85-966d-a703cfc9055d" providerId="ADAL" clId="{FDD68FEA-51CD-4140-B705-C45817707891}" dt="2024-02-20T19:19:24.674" v="2" actId="22"/>
          <ac:spMkLst>
            <pc:docMk/>
            <pc:sldMk cId="496808913" sldId="273"/>
            <ac:spMk id="3" creationId="{995D2BEB-7DF0-62B2-B665-11DA9017B446}"/>
          </ac:spMkLst>
        </pc:spChg>
        <pc:spChg chg="add">
          <ac:chgData name="Sarah Meade" userId="88d87983-b96d-4c85-966d-a703cfc9055d" providerId="ADAL" clId="{FDD68FEA-51CD-4140-B705-C45817707891}" dt="2024-02-20T19:19:27.296" v="3" actId="26606"/>
          <ac:spMkLst>
            <pc:docMk/>
            <pc:sldMk cId="496808913" sldId="273"/>
            <ac:spMk id="10" creationId="{CDDE5CDF-1512-4CDA-B956-23D223F8DE44}"/>
          </ac:spMkLst>
        </pc:spChg>
        <pc:spChg chg="add">
          <ac:chgData name="Sarah Meade" userId="88d87983-b96d-4c85-966d-a703cfc9055d" providerId="ADAL" clId="{FDD68FEA-51CD-4140-B705-C45817707891}" dt="2024-02-20T19:19:27.296" v="3" actId="26606"/>
          <ac:spMkLst>
            <pc:docMk/>
            <pc:sldMk cId="496808913" sldId="273"/>
            <ac:spMk id="16" creationId="{F1176DA6-4BBF-42A4-9C94-E6613CCD6B37}"/>
          </ac:spMkLst>
        </pc:spChg>
        <pc:spChg chg="add">
          <ac:chgData name="Sarah Meade" userId="88d87983-b96d-4c85-966d-a703cfc9055d" providerId="ADAL" clId="{FDD68FEA-51CD-4140-B705-C45817707891}" dt="2024-02-20T19:19:27.296" v="3" actId="26606"/>
          <ac:spMkLst>
            <pc:docMk/>
            <pc:sldMk cId="496808913" sldId="273"/>
            <ac:spMk id="18" creationId="{99AAB0AE-172B-4FB4-80C2-86CD6B824220}"/>
          </ac:spMkLst>
        </pc:spChg>
        <pc:picChg chg="add mod ord">
          <ac:chgData name="Sarah Meade" userId="88d87983-b96d-4c85-966d-a703cfc9055d" providerId="ADAL" clId="{FDD68FEA-51CD-4140-B705-C45817707891}" dt="2024-02-20T19:19:29.703" v="4" actId="27614"/>
          <ac:picMkLst>
            <pc:docMk/>
            <pc:sldMk cId="496808913" sldId="273"/>
            <ac:picMk id="5" creationId="{B2E03107-3EA0-2FE8-857F-595423C8DFBA}"/>
          </ac:picMkLst>
        </pc:picChg>
        <pc:picChg chg="add">
          <ac:chgData name="Sarah Meade" userId="88d87983-b96d-4c85-966d-a703cfc9055d" providerId="ADAL" clId="{FDD68FEA-51CD-4140-B705-C45817707891}" dt="2024-02-20T19:19:27.296" v="3" actId="26606"/>
          <ac:picMkLst>
            <pc:docMk/>
            <pc:sldMk cId="496808913" sldId="273"/>
            <ac:picMk id="12" creationId="{B029D7D8-5A6B-4C76-94C8-15798C6C5ADB}"/>
          </ac:picMkLst>
        </pc:picChg>
        <pc:cxnChg chg="add">
          <ac:chgData name="Sarah Meade" userId="88d87983-b96d-4c85-966d-a703cfc9055d" providerId="ADAL" clId="{FDD68FEA-51CD-4140-B705-C45817707891}" dt="2024-02-20T19:19:27.296" v="3" actId="26606"/>
          <ac:cxnSpMkLst>
            <pc:docMk/>
            <pc:sldMk cId="496808913" sldId="273"/>
            <ac:cxnSpMk id="14" creationId="{A5C9319C-E20D-4884-952F-60B6A58C3E34}"/>
          </ac:cxnSpMkLst>
        </pc:cxnChg>
      </pc:sldChg>
      <pc:sldChg chg="modSp del mod">
        <pc:chgData name="Sarah Meade" userId="88d87983-b96d-4c85-966d-a703cfc9055d" providerId="ADAL" clId="{FDD68FEA-51CD-4140-B705-C45817707891}" dt="2024-02-22T19:51:05.581" v="627" actId="27636"/>
        <pc:sldMkLst>
          <pc:docMk/>
          <pc:sldMk cId="0" sldId="274"/>
        </pc:sldMkLst>
        <pc:spChg chg="mod">
          <ac:chgData name="Sarah Meade" userId="88d87983-b96d-4c85-966d-a703cfc9055d" providerId="ADAL" clId="{FDD68FEA-51CD-4140-B705-C45817707891}" dt="2024-02-22T19:51:05.581" v="626" actId="27636"/>
          <ac:spMkLst>
            <pc:docMk/>
            <pc:sldMk cId="0" sldId="274"/>
            <ac:spMk id="213" creationId="{00000000-0000-0000-0000-000000000000}"/>
          </ac:spMkLst>
        </pc:spChg>
        <pc:spChg chg="mod">
          <ac:chgData name="Sarah Meade" userId="88d87983-b96d-4c85-966d-a703cfc9055d" providerId="ADAL" clId="{FDD68FEA-51CD-4140-B705-C45817707891}" dt="2024-02-22T19:51:05.581" v="627" actId="27636"/>
          <ac:spMkLst>
            <pc:docMk/>
            <pc:sldMk cId="0" sldId="274"/>
            <ac:spMk id="215" creationId="{00000000-0000-0000-0000-000000000000}"/>
          </ac:spMkLst>
        </pc:spChg>
      </pc:sldChg>
      <pc:sldChg chg="addSp delSp modSp del mod setBg">
        <pc:chgData name="Sarah Meade" userId="88d87983-b96d-4c85-966d-a703cfc9055d" providerId="ADAL" clId="{FDD68FEA-51CD-4140-B705-C45817707891}" dt="2024-02-22T19:50:21.707" v="551" actId="47"/>
        <pc:sldMkLst>
          <pc:docMk/>
          <pc:sldMk cId="624751636" sldId="274"/>
        </pc:sldMkLst>
        <pc:spChg chg="mod">
          <ac:chgData name="Sarah Meade" userId="88d87983-b96d-4c85-966d-a703cfc9055d" providerId="ADAL" clId="{FDD68FEA-51CD-4140-B705-C45817707891}" dt="2024-02-20T19:19:45.866" v="9" actId="26606"/>
          <ac:spMkLst>
            <pc:docMk/>
            <pc:sldMk cId="624751636" sldId="274"/>
            <ac:spMk id="2" creationId="{6CB3B21C-A074-651F-09AB-852068CA9B9C}"/>
          </ac:spMkLst>
        </pc:spChg>
        <pc:spChg chg="del">
          <ac:chgData name="Sarah Meade" userId="88d87983-b96d-4c85-966d-a703cfc9055d" providerId="ADAL" clId="{FDD68FEA-51CD-4140-B705-C45817707891}" dt="2024-02-20T19:19:38.940" v="5" actId="22"/>
          <ac:spMkLst>
            <pc:docMk/>
            <pc:sldMk cId="624751636" sldId="274"/>
            <ac:spMk id="3" creationId="{5B6A2FB3-B15E-1CA9-BD9B-E470D434901B}"/>
          </ac:spMkLst>
        </pc:spChg>
        <pc:spChg chg="add del">
          <ac:chgData name="Sarah Meade" userId="88d87983-b96d-4c85-966d-a703cfc9055d" providerId="ADAL" clId="{FDD68FEA-51CD-4140-B705-C45817707891}" dt="2024-02-20T19:19:45.866" v="9" actId="26606"/>
          <ac:spMkLst>
            <pc:docMk/>
            <pc:sldMk cId="624751636" sldId="274"/>
            <ac:spMk id="10" creationId="{0CABCAE3-64FC-4149-819F-2C1812824154}"/>
          </ac:spMkLst>
        </pc:spChg>
        <pc:spChg chg="add del">
          <ac:chgData name="Sarah Meade" userId="88d87983-b96d-4c85-966d-a703cfc9055d" providerId="ADAL" clId="{FDD68FEA-51CD-4140-B705-C45817707891}" dt="2024-02-20T19:19:45.866" v="9" actId="26606"/>
          <ac:spMkLst>
            <pc:docMk/>
            <pc:sldMk cId="624751636" sldId="274"/>
            <ac:spMk id="18" creationId="{9AB26DBC-1F7F-4AC0-A88C-69712701E629}"/>
          </ac:spMkLst>
        </pc:spChg>
        <pc:spChg chg="add del">
          <ac:chgData name="Sarah Meade" userId="88d87983-b96d-4c85-966d-a703cfc9055d" providerId="ADAL" clId="{FDD68FEA-51CD-4140-B705-C45817707891}" dt="2024-02-20T19:19:45.866" v="9" actId="26606"/>
          <ac:spMkLst>
            <pc:docMk/>
            <pc:sldMk cId="624751636" sldId="274"/>
            <ac:spMk id="20" creationId="{6F099884-7695-4976-8EBD-ECB5AF05355F}"/>
          </ac:spMkLst>
        </pc:spChg>
        <pc:spChg chg="add del">
          <ac:chgData name="Sarah Meade" userId="88d87983-b96d-4c85-966d-a703cfc9055d" providerId="ADAL" clId="{FDD68FEA-51CD-4140-B705-C45817707891}" dt="2024-02-20T19:19:45.866" v="9" actId="26606"/>
          <ac:spMkLst>
            <pc:docMk/>
            <pc:sldMk cId="624751636" sldId="274"/>
            <ac:spMk id="26" creationId="{74163961-0280-48BA-BC84-97E03B009955}"/>
          </ac:spMkLst>
        </pc:spChg>
        <pc:grpChg chg="add del">
          <ac:chgData name="Sarah Meade" userId="88d87983-b96d-4c85-966d-a703cfc9055d" providerId="ADAL" clId="{FDD68FEA-51CD-4140-B705-C45817707891}" dt="2024-02-20T19:19:45.866" v="9" actId="26606"/>
          <ac:grpSpMkLst>
            <pc:docMk/>
            <pc:sldMk cId="624751636" sldId="274"/>
            <ac:grpSpMk id="22" creationId="{32F6B6B9-C579-41A6-A7D1-A7AB4AA6D233}"/>
          </ac:grpSpMkLst>
        </pc:grpChg>
        <pc:picChg chg="add mod ord">
          <ac:chgData name="Sarah Meade" userId="88d87983-b96d-4c85-966d-a703cfc9055d" providerId="ADAL" clId="{FDD68FEA-51CD-4140-B705-C45817707891}" dt="2024-02-20T19:19:49.960" v="11" actId="14100"/>
          <ac:picMkLst>
            <pc:docMk/>
            <pc:sldMk cId="624751636" sldId="274"/>
            <ac:picMk id="5" creationId="{DB12C1EC-632D-F3DC-45F7-A03AEAA79C86}"/>
          </ac:picMkLst>
        </pc:picChg>
        <pc:picChg chg="add del">
          <ac:chgData name="Sarah Meade" userId="88d87983-b96d-4c85-966d-a703cfc9055d" providerId="ADAL" clId="{FDD68FEA-51CD-4140-B705-C45817707891}" dt="2024-02-20T19:19:45.866" v="9" actId="26606"/>
          <ac:picMkLst>
            <pc:docMk/>
            <pc:sldMk cId="624751636" sldId="274"/>
            <ac:picMk id="12" creationId="{012FDCFE-9AD2-4D8A-8CBF-B3AA37EBF6DD}"/>
          </ac:picMkLst>
        </pc:picChg>
        <pc:picChg chg="add del">
          <ac:chgData name="Sarah Meade" userId="88d87983-b96d-4c85-966d-a703cfc9055d" providerId="ADAL" clId="{FDD68FEA-51CD-4140-B705-C45817707891}" dt="2024-02-20T19:19:45.866" v="9" actId="26606"/>
          <ac:picMkLst>
            <pc:docMk/>
            <pc:sldMk cId="624751636" sldId="274"/>
            <ac:picMk id="30" creationId="{FC7852F8-6371-4D0E-ADF1-AD67B8FD8F9E}"/>
          </ac:picMkLst>
        </pc:picChg>
        <pc:cxnChg chg="add del">
          <ac:chgData name="Sarah Meade" userId="88d87983-b96d-4c85-966d-a703cfc9055d" providerId="ADAL" clId="{FDD68FEA-51CD-4140-B705-C45817707891}" dt="2024-02-20T19:19:45.866" v="9" actId="26606"/>
          <ac:cxnSpMkLst>
            <pc:docMk/>
            <pc:sldMk cId="624751636" sldId="274"/>
            <ac:cxnSpMk id="14" creationId="{FBD463FC-4CA8-4FF4-85A3-AF9F4B98D210}"/>
          </ac:cxnSpMkLst>
        </pc:cxnChg>
        <pc:cxnChg chg="add del">
          <ac:chgData name="Sarah Meade" userId="88d87983-b96d-4c85-966d-a703cfc9055d" providerId="ADAL" clId="{FDD68FEA-51CD-4140-B705-C45817707891}" dt="2024-02-20T19:19:45.866" v="9" actId="26606"/>
          <ac:cxnSpMkLst>
            <pc:docMk/>
            <pc:sldMk cId="624751636" sldId="274"/>
            <ac:cxnSpMk id="16" creationId="{BECF35C3-8B44-4F4B-BD25-4C01823DB22A}"/>
          </ac:cxnSpMkLst>
        </pc:cxnChg>
        <pc:cxnChg chg="add del">
          <ac:chgData name="Sarah Meade" userId="88d87983-b96d-4c85-966d-a703cfc9055d" providerId="ADAL" clId="{FDD68FEA-51CD-4140-B705-C45817707891}" dt="2024-02-20T19:19:45.866" v="9" actId="26606"/>
          <ac:cxnSpMkLst>
            <pc:docMk/>
            <pc:sldMk cId="624751636" sldId="274"/>
            <ac:cxnSpMk id="28" creationId="{BFAC20BB-5902-4D8F-9A2A-E4B516EF39DE}"/>
          </ac:cxnSpMkLst>
        </pc:cxnChg>
        <pc:cxnChg chg="add del">
          <ac:chgData name="Sarah Meade" userId="88d87983-b96d-4c85-966d-a703cfc9055d" providerId="ADAL" clId="{FDD68FEA-51CD-4140-B705-C45817707891}" dt="2024-02-20T19:19:45.866" v="9" actId="26606"/>
          <ac:cxnSpMkLst>
            <pc:docMk/>
            <pc:sldMk cId="624751636" sldId="274"/>
            <ac:cxnSpMk id="32" creationId="{60356817-A471-4572-AE96-579F6D6BFD9B}"/>
          </ac:cxnSpMkLst>
        </pc:cxnChg>
      </pc:sldChg>
      <pc:sldChg chg="modSp del mod">
        <pc:chgData name="Sarah Meade" userId="88d87983-b96d-4c85-966d-a703cfc9055d" providerId="ADAL" clId="{FDD68FEA-51CD-4140-B705-C45817707891}" dt="2024-02-22T19:51:05.597" v="629" actId="27636"/>
        <pc:sldMkLst>
          <pc:docMk/>
          <pc:sldMk cId="0" sldId="275"/>
        </pc:sldMkLst>
        <pc:spChg chg="mod">
          <ac:chgData name="Sarah Meade" userId="88d87983-b96d-4c85-966d-a703cfc9055d" providerId="ADAL" clId="{FDD68FEA-51CD-4140-B705-C45817707891}" dt="2024-02-22T19:51:05.597" v="629" actId="27636"/>
          <ac:spMkLst>
            <pc:docMk/>
            <pc:sldMk cId="0" sldId="275"/>
            <ac:spMk id="223" creationId="{00000000-0000-0000-0000-000000000000}"/>
          </ac:spMkLst>
        </pc:spChg>
        <pc:spChg chg="mod">
          <ac:chgData name="Sarah Meade" userId="88d87983-b96d-4c85-966d-a703cfc9055d" providerId="ADAL" clId="{FDD68FEA-51CD-4140-B705-C45817707891}" dt="2024-02-22T19:51:05.581" v="628" actId="27636"/>
          <ac:spMkLst>
            <pc:docMk/>
            <pc:sldMk cId="0" sldId="275"/>
            <ac:spMk id="224" creationId="{00000000-0000-0000-0000-000000000000}"/>
          </ac:spMkLst>
        </pc:spChg>
      </pc:sldChg>
      <pc:sldChg chg="addSp delSp modSp del mod setBg">
        <pc:chgData name="Sarah Meade" userId="88d87983-b96d-4c85-966d-a703cfc9055d" providerId="ADAL" clId="{FDD68FEA-51CD-4140-B705-C45817707891}" dt="2024-02-22T19:50:24.365" v="552" actId="47"/>
        <pc:sldMkLst>
          <pc:docMk/>
          <pc:sldMk cId="3842902023" sldId="275"/>
        </pc:sldMkLst>
        <pc:spChg chg="mod">
          <ac:chgData name="Sarah Meade" userId="88d87983-b96d-4c85-966d-a703cfc9055d" providerId="ADAL" clId="{FDD68FEA-51CD-4140-B705-C45817707891}" dt="2024-02-20T19:20:00.461" v="13" actId="26606"/>
          <ac:spMkLst>
            <pc:docMk/>
            <pc:sldMk cId="3842902023" sldId="275"/>
            <ac:spMk id="2" creationId="{BC2DFD54-CD9E-DE7E-D5FD-A06D4AD2DC4A}"/>
          </ac:spMkLst>
        </pc:spChg>
        <pc:spChg chg="del">
          <ac:chgData name="Sarah Meade" userId="88d87983-b96d-4c85-966d-a703cfc9055d" providerId="ADAL" clId="{FDD68FEA-51CD-4140-B705-C45817707891}" dt="2024-02-20T19:19:57.319" v="12" actId="22"/>
          <ac:spMkLst>
            <pc:docMk/>
            <pc:sldMk cId="3842902023" sldId="275"/>
            <ac:spMk id="3" creationId="{17B710AD-5AAB-39C2-B60E-9303DF839328}"/>
          </ac:spMkLst>
        </pc:spChg>
        <pc:spChg chg="add">
          <ac:chgData name="Sarah Meade" userId="88d87983-b96d-4c85-966d-a703cfc9055d" providerId="ADAL" clId="{FDD68FEA-51CD-4140-B705-C45817707891}" dt="2024-02-20T19:20:00.461" v="13" actId="26606"/>
          <ac:spMkLst>
            <pc:docMk/>
            <pc:sldMk cId="3842902023" sldId="275"/>
            <ac:spMk id="10" creationId="{0CABCAE3-64FC-4149-819F-2C1812824154}"/>
          </ac:spMkLst>
        </pc:spChg>
        <pc:spChg chg="add">
          <ac:chgData name="Sarah Meade" userId="88d87983-b96d-4c85-966d-a703cfc9055d" providerId="ADAL" clId="{FDD68FEA-51CD-4140-B705-C45817707891}" dt="2024-02-20T19:20:00.461" v="13" actId="26606"/>
          <ac:spMkLst>
            <pc:docMk/>
            <pc:sldMk cId="3842902023" sldId="275"/>
            <ac:spMk id="18" creationId="{8BC298DB-2D5C-40A1-9A78-6B4A12198A9B}"/>
          </ac:spMkLst>
        </pc:spChg>
        <pc:spChg chg="add">
          <ac:chgData name="Sarah Meade" userId="88d87983-b96d-4c85-966d-a703cfc9055d" providerId="ADAL" clId="{FDD68FEA-51CD-4140-B705-C45817707891}" dt="2024-02-20T19:20:00.461" v="13" actId="26606"/>
          <ac:spMkLst>
            <pc:docMk/>
            <pc:sldMk cId="3842902023" sldId="275"/>
            <ac:spMk id="20" creationId="{35C2355B-7CE9-4192-9142-A41CA0A0C08B}"/>
          </ac:spMkLst>
        </pc:spChg>
        <pc:picChg chg="add mod ord">
          <ac:chgData name="Sarah Meade" userId="88d87983-b96d-4c85-966d-a703cfc9055d" providerId="ADAL" clId="{FDD68FEA-51CD-4140-B705-C45817707891}" dt="2024-02-20T19:20:03.662" v="14" actId="14100"/>
          <ac:picMkLst>
            <pc:docMk/>
            <pc:sldMk cId="3842902023" sldId="275"/>
            <ac:picMk id="5" creationId="{A37C68E9-E39A-C0C5-5762-2E84988BA291}"/>
          </ac:picMkLst>
        </pc:picChg>
        <pc:picChg chg="add">
          <ac:chgData name="Sarah Meade" userId="88d87983-b96d-4c85-966d-a703cfc9055d" providerId="ADAL" clId="{FDD68FEA-51CD-4140-B705-C45817707891}" dt="2024-02-20T19:20:00.461" v="13" actId="26606"/>
          <ac:picMkLst>
            <pc:docMk/>
            <pc:sldMk cId="3842902023" sldId="275"/>
            <ac:picMk id="12" creationId="{012FDCFE-9AD2-4D8A-8CBF-B3AA37EBF6DD}"/>
          </ac:picMkLst>
        </pc:picChg>
        <pc:picChg chg="add">
          <ac:chgData name="Sarah Meade" userId="88d87983-b96d-4c85-966d-a703cfc9055d" providerId="ADAL" clId="{FDD68FEA-51CD-4140-B705-C45817707891}" dt="2024-02-20T19:20:00.461" v="13" actId="26606"/>
          <ac:picMkLst>
            <pc:docMk/>
            <pc:sldMk cId="3842902023" sldId="275"/>
            <ac:picMk id="24" creationId="{45CE2E7C-6AA3-4710-825D-4CDDF788C7BC}"/>
          </ac:picMkLst>
        </pc:picChg>
        <pc:cxnChg chg="add">
          <ac:chgData name="Sarah Meade" userId="88d87983-b96d-4c85-966d-a703cfc9055d" providerId="ADAL" clId="{FDD68FEA-51CD-4140-B705-C45817707891}" dt="2024-02-20T19:20:00.461" v="13" actId="26606"/>
          <ac:cxnSpMkLst>
            <pc:docMk/>
            <pc:sldMk cId="3842902023" sldId="275"/>
            <ac:cxnSpMk id="14" creationId="{FBD463FC-4CA8-4FF4-85A3-AF9F4B98D210}"/>
          </ac:cxnSpMkLst>
        </pc:cxnChg>
        <pc:cxnChg chg="add">
          <ac:chgData name="Sarah Meade" userId="88d87983-b96d-4c85-966d-a703cfc9055d" providerId="ADAL" clId="{FDD68FEA-51CD-4140-B705-C45817707891}" dt="2024-02-20T19:20:00.461" v="13" actId="26606"/>
          <ac:cxnSpMkLst>
            <pc:docMk/>
            <pc:sldMk cId="3842902023" sldId="275"/>
            <ac:cxnSpMk id="16" creationId="{BECF35C3-8B44-4F4B-BD25-4C01823DB22A}"/>
          </ac:cxnSpMkLst>
        </pc:cxnChg>
        <pc:cxnChg chg="add">
          <ac:chgData name="Sarah Meade" userId="88d87983-b96d-4c85-966d-a703cfc9055d" providerId="ADAL" clId="{FDD68FEA-51CD-4140-B705-C45817707891}" dt="2024-02-20T19:20:00.461" v="13" actId="26606"/>
          <ac:cxnSpMkLst>
            <pc:docMk/>
            <pc:sldMk cId="3842902023" sldId="275"/>
            <ac:cxnSpMk id="22" creationId="{06D05ED8-39E4-42F8-92CB-704C2BD0D215}"/>
          </ac:cxnSpMkLst>
        </pc:cxnChg>
        <pc:cxnChg chg="add">
          <ac:chgData name="Sarah Meade" userId="88d87983-b96d-4c85-966d-a703cfc9055d" providerId="ADAL" clId="{FDD68FEA-51CD-4140-B705-C45817707891}" dt="2024-02-20T19:20:00.461" v="13" actId="26606"/>
          <ac:cxnSpMkLst>
            <pc:docMk/>
            <pc:sldMk cId="3842902023" sldId="275"/>
            <ac:cxnSpMk id="26" creationId="{3256C6C3-0EDC-4651-AB37-9F26CFAA6C86}"/>
          </ac:cxnSpMkLst>
        </pc:cxnChg>
      </pc:sldChg>
      <pc:sldChg chg="modSp del mod">
        <pc:chgData name="Sarah Meade" userId="88d87983-b96d-4c85-966d-a703cfc9055d" providerId="ADAL" clId="{FDD68FEA-51CD-4140-B705-C45817707891}" dt="2024-02-22T19:51:05.597" v="631" actId="27636"/>
        <pc:sldMkLst>
          <pc:docMk/>
          <pc:sldMk cId="0" sldId="276"/>
        </pc:sldMkLst>
        <pc:spChg chg="mod">
          <ac:chgData name="Sarah Meade" userId="88d87983-b96d-4c85-966d-a703cfc9055d" providerId="ADAL" clId="{FDD68FEA-51CD-4140-B705-C45817707891}" dt="2024-02-22T19:51:05.597" v="630" actId="27636"/>
          <ac:spMkLst>
            <pc:docMk/>
            <pc:sldMk cId="0" sldId="276"/>
            <ac:spMk id="233" creationId="{00000000-0000-0000-0000-000000000000}"/>
          </ac:spMkLst>
        </pc:spChg>
        <pc:spChg chg="mod">
          <ac:chgData name="Sarah Meade" userId="88d87983-b96d-4c85-966d-a703cfc9055d" providerId="ADAL" clId="{FDD68FEA-51CD-4140-B705-C45817707891}" dt="2024-02-22T19:51:05.597" v="631" actId="27636"/>
          <ac:spMkLst>
            <pc:docMk/>
            <pc:sldMk cId="0" sldId="276"/>
            <ac:spMk id="234" creationId="{00000000-0000-0000-0000-000000000000}"/>
          </ac:spMkLst>
        </pc:spChg>
      </pc:sldChg>
      <pc:sldChg chg="addSp delSp modSp del mod">
        <pc:chgData name="Sarah Meade" userId="88d87983-b96d-4c85-966d-a703cfc9055d" providerId="ADAL" clId="{FDD68FEA-51CD-4140-B705-C45817707891}" dt="2024-02-22T19:39:48.362" v="497" actId="47"/>
        <pc:sldMkLst>
          <pc:docMk/>
          <pc:sldMk cId="1496329094" sldId="276"/>
        </pc:sldMkLst>
        <pc:spChg chg="del">
          <ac:chgData name="Sarah Meade" userId="88d87983-b96d-4c85-966d-a703cfc9055d" providerId="ADAL" clId="{FDD68FEA-51CD-4140-B705-C45817707891}" dt="2024-02-20T19:20:16.057" v="15" actId="22"/>
          <ac:spMkLst>
            <pc:docMk/>
            <pc:sldMk cId="1496329094" sldId="276"/>
            <ac:spMk id="3" creationId="{EA0F0032-D4E4-9579-6B8A-5536364CB1FF}"/>
          </ac:spMkLst>
        </pc:spChg>
        <pc:picChg chg="add mod ord">
          <ac:chgData name="Sarah Meade" userId="88d87983-b96d-4c85-966d-a703cfc9055d" providerId="ADAL" clId="{FDD68FEA-51CD-4140-B705-C45817707891}" dt="2024-02-20T19:20:19.924" v="17" actId="14100"/>
          <ac:picMkLst>
            <pc:docMk/>
            <pc:sldMk cId="1496329094" sldId="276"/>
            <ac:picMk id="5" creationId="{71EF4BC4-C423-DA3C-8E56-40D62B9D7CF9}"/>
          </ac:picMkLst>
        </pc:picChg>
      </pc:sldChg>
      <pc:sldChg chg="modSp del mod">
        <pc:chgData name="Sarah Meade" userId="88d87983-b96d-4c85-966d-a703cfc9055d" providerId="ADAL" clId="{FDD68FEA-51CD-4140-B705-C45817707891}" dt="2024-02-22T19:51:05.597" v="633" actId="27636"/>
        <pc:sldMkLst>
          <pc:docMk/>
          <pc:sldMk cId="0" sldId="277"/>
        </pc:sldMkLst>
        <pc:spChg chg="mod">
          <ac:chgData name="Sarah Meade" userId="88d87983-b96d-4c85-966d-a703cfc9055d" providerId="ADAL" clId="{FDD68FEA-51CD-4140-B705-C45817707891}" dt="2024-02-22T19:51:05.597" v="632" actId="27636"/>
          <ac:spMkLst>
            <pc:docMk/>
            <pc:sldMk cId="0" sldId="277"/>
            <ac:spMk id="240" creationId="{00000000-0000-0000-0000-000000000000}"/>
          </ac:spMkLst>
        </pc:spChg>
        <pc:spChg chg="mod">
          <ac:chgData name="Sarah Meade" userId="88d87983-b96d-4c85-966d-a703cfc9055d" providerId="ADAL" clId="{FDD68FEA-51CD-4140-B705-C45817707891}" dt="2024-02-22T19:51:05.597" v="633" actId="27636"/>
          <ac:spMkLst>
            <pc:docMk/>
            <pc:sldMk cId="0" sldId="277"/>
            <ac:spMk id="243" creationId="{00000000-0000-0000-0000-000000000000}"/>
          </ac:spMkLst>
        </pc:spChg>
      </pc:sldChg>
      <pc:sldChg chg="addSp modSp del mod">
        <pc:chgData name="Sarah Meade" userId="88d87983-b96d-4c85-966d-a703cfc9055d" providerId="ADAL" clId="{FDD68FEA-51CD-4140-B705-C45817707891}" dt="2024-02-22T19:39:57.796" v="498" actId="47"/>
        <pc:sldMkLst>
          <pc:docMk/>
          <pc:sldMk cId="206096824" sldId="277"/>
        </pc:sldMkLst>
        <pc:picChg chg="add mod">
          <ac:chgData name="Sarah Meade" userId="88d87983-b96d-4c85-966d-a703cfc9055d" providerId="ADAL" clId="{FDD68FEA-51CD-4140-B705-C45817707891}" dt="2024-02-20T19:20:36.038" v="20" actId="14100"/>
          <ac:picMkLst>
            <pc:docMk/>
            <pc:sldMk cId="206096824" sldId="277"/>
            <ac:picMk id="5" creationId="{2C5ABAC0-CA24-183A-6EB0-682CC12CB692}"/>
          </ac:picMkLst>
        </pc:picChg>
      </pc:sldChg>
      <pc:sldChg chg="modSp del mod">
        <pc:chgData name="Sarah Meade" userId="88d87983-b96d-4c85-966d-a703cfc9055d" providerId="ADAL" clId="{FDD68FEA-51CD-4140-B705-C45817707891}" dt="2024-02-22T19:51:05.612" v="635" actId="27636"/>
        <pc:sldMkLst>
          <pc:docMk/>
          <pc:sldMk cId="0" sldId="278"/>
        </pc:sldMkLst>
        <pc:spChg chg="mod">
          <ac:chgData name="Sarah Meade" userId="88d87983-b96d-4c85-966d-a703cfc9055d" providerId="ADAL" clId="{FDD68FEA-51CD-4140-B705-C45817707891}" dt="2024-02-22T19:51:05.612" v="634" actId="27636"/>
          <ac:spMkLst>
            <pc:docMk/>
            <pc:sldMk cId="0" sldId="278"/>
            <ac:spMk id="251" creationId="{00000000-0000-0000-0000-000000000000}"/>
          </ac:spMkLst>
        </pc:spChg>
        <pc:spChg chg="mod">
          <ac:chgData name="Sarah Meade" userId="88d87983-b96d-4c85-966d-a703cfc9055d" providerId="ADAL" clId="{FDD68FEA-51CD-4140-B705-C45817707891}" dt="2024-02-22T19:51:05.612" v="635" actId="27636"/>
          <ac:spMkLst>
            <pc:docMk/>
            <pc:sldMk cId="0" sldId="278"/>
            <ac:spMk id="252" creationId="{00000000-0000-0000-0000-000000000000}"/>
          </ac:spMkLst>
        </pc:spChg>
      </pc:sldChg>
      <pc:sldChg chg="addSp delSp modSp del mod">
        <pc:chgData name="Sarah Meade" userId="88d87983-b96d-4c85-966d-a703cfc9055d" providerId="ADAL" clId="{FDD68FEA-51CD-4140-B705-C45817707891}" dt="2024-02-22T19:40:12.539" v="499" actId="47"/>
        <pc:sldMkLst>
          <pc:docMk/>
          <pc:sldMk cId="2043148440" sldId="278"/>
        </pc:sldMkLst>
        <pc:spChg chg="del">
          <ac:chgData name="Sarah Meade" userId="88d87983-b96d-4c85-966d-a703cfc9055d" providerId="ADAL" clId="{FDD68FEA-51CD-4140-B705-C45817707891}" dt="2024-02-20T19:20:45.762" v="21" actId="34307"/>
          <ac:spMkLst>
            <pc:docMk/>
            <pc:sldMk cId="2043148440" sldId="278"/>
            <ac:spMk id="3" creationId="{9CD88221-9C9A-88ED-0552-82E620042FB6}"/>
          </ac:spMkLst>
        </pc:spChg>
        <pc:spChg chg="add del mod">
          <ac:chgData name="Sarah Meade" userId="88d87983-b96d-4c85-966d-a703cfc9055d" providerId="ADAL" clId="{FDD68FEA-51CD-4140-B705-C45817707891}" dt="2024-02-20T19:20:56.742" v="24" actId="478"/>
          <ac:spMkLst>
            <pc:docMk/>
            <pc:sldMk cId="2043148440" sldId="278"/>
            <ac:spMk id="8" creationId="{76412681-3410-E08D-177E-94742E6D5DFB}"/>
          </ac:spMkLst>
        </pc:spChg>
        <pc:picChg chg="add del mod ord">
          <ac:chgData name="Sarah Meade" userId="88d87983-b96d-4c85-966d-a703cfc9055d" providerId="ADAL" clId="{FDD68FEA-51CD-4140-B705-C45817707891}" dt="2024-02-20T19:20:50.601" v="23" actId="478"/>
          <ac:picMkLst>
            <pc:docMk/>
            <pc:sldMk cId="2043148440" sldId="278"/>
            <ac:picMk id="4" creationId="{8516D13B-B9D5-9104-43F7-CE0A5B6E4565}"/>
          </ac:picMkLst>
        </pc:picChg>
        <pc:picChg chg="add mod">
          <ac:chgData name="Sarah Meade" userId="88d87983-b96d-4c85-966d-a703cfc9055d" providerId="ADAL" clId="{FDD68FEA-51CD-4140-B705-C45817707891}" dt="2024-02-20T19:21:00.261" v="26" actId="14100"/>
          <ac:picMkLst>
            <pc:docMk/>
            <pc:sldMk cId="2043148440" sldId="278"/>
            <ac:picMk id="6" creationId="{56396BC6-BE8F-C7ED-C41B-0195C7BF2DF8}"/>
          </ac:picMkLst>
        </pc:picChg>
      </pc:sldChg>
      <pc:sldChg chg="modSp del mod">
        <pc:chgData name="Sarah Meade" userId="88d87983-b96d-4c85-966d-a703cfc9055d" providerId="ADAL" clId="{FDD68FEA-51CD-4140-B705-C45817707891}" dt="2024-02-22T19:51:05.612" v="636" actId="27636"/>
        <pc:sldMkLst>
          <pc:docMk/>
          <pc:sldMk cId="0" sldId="279"/>
        </pc:sldMkLst>
        <pc:spChg chg="mod">
          <ac:chgData name="Sarah Meade" userId="88d87983-b96d-4c85-966d-a703cfc9055d" providerId="ADAL" clId="{FDD68FEA-51CD-4140-B705-C45817707891}" dt="2024-02-22T19:51:02.795" v="584"/>
          <ac:spMkLst>
            <pc:docMk/>
            <pc:sldMk cId="0" sldId="279"/>
            <ac:spMk id="258" creationId="{00000000-0000-0000-0000-000000000000}"/>
          </ac:spMkLst>
        </pc:spChg>
        <pc:spChg chg="mod">
          <ac:chgData name="Sarah Meade" userId="88d87983-b96d-4c85-966d-a703cfc9055d" providerId="ADAL" clId="{FDD68FEA-51CD-4140-B705-C45817707891}" dt="2024-02-22T19:51:05.612" v="636" actId="27636"/>
          <ac:spMkLst>
            <pc:docMk/>
            <pc:sldMk cId="0" sldId="279"/>
            <ac:spMk id="261" creationId="{00000000-0000-0000-0000-000000000000}"/>
          </ac:spMkLst>
        </pc:spChg>
      </pc:sldChg>
      <pc:sldChg chg="addSp delSp modSp del mod">
        <pc:chgData name="Sarah Meade" userId="88d87983-b96d-4c85-966d-a703cfc9055d" providerId="ADAL" clId="{FDD68FEA-51CD-4140-B705-C45817707891}" dt="2024-02-22T19:40:19.531" v="500" actId="47"/>
        <pc:sldMkLst>
          <pc:docMk/>
          <pc:sldMk cId="4208789712" sldId="279"/>
        </pc:sldMkLst>
        <pc:spChg chg="del">
          <ac:chgData name="Sarah Meade" userId="88d87983-b96d-4c85-966d-a703cfc9055d" providerId="ADAL" clId="{FDD68FEA-51CD-4140-B705-C45817707891}" dt="2024-02-20T19:21:09.137" v="27" actId="22"/>
          <ac:spMkLst>
            <pc:docMk/>
            <pc:sldMk cId="4208789712" sldId="279"/>
            <ac:spMk id="3" creationId="{0D45C7A1-46A7-2A27-1C2D-906C533C1D89}"/>
          </ac:spMkLst>
        </pc:spChg>
        <pc:picChg chg="add mod ord">
          <ac:chgData name="Sarah Meade" userId="88d87983-b96d-4c85-966d-a703cfc9055d" providerId="ADAL" clId="{FDD68FEA-51CD-4140-B705-C45817707891}" dt="2024-02-20T19:21:09.137" v="27" actId="22"/>
          <ac:picMkLst>
            <pc:docMk/>
            <pc:sldMk cId="4208789712" sldId="279"/>
            <ac:picMk id="5" creationId="{526D1FEA-2BEA-3D06-858D-D9B931CFDDCA}"/>
          </ac:picMkLst>
        </pc:picChg>
      </pc:sldChg>
      <pc:sldChg chg="addSp delSp modSp del mod">
        <pc:chgData name="Sarah Meade" userId="88d87983-b96d-4c85-966d-a703cfc9055d" providerId="ADAL" clId="{FDD68FEA-51CD-4140-B705-C45817707891}" dt="2024-02-22T19:40:21.916" v="501" actId="47"/>
        <pc:sldMkLst>
          <pc:docMk/>
          <pc:sldMk cId="993341329" sldId="280"/>
        </pc:sldMkLst>
        <pc:spChg chg="del">
          <ac:chgData name="Sarah Meade" userId="88d87983-b96d-4c85-966d-a703cfc9055d" providerId="ADAL" clId="{FDD68FEA-51CD-4140-B705-C45817707891}" dt="2024-02-20T19:21:19.538" v="28" actId="22"/>
          <ac:spMkLst>
            <pc:docMk/>
            <pc:sldMk cId="993341329" sldId="280"/>
            <ac:spMk id="3" creationId="{107C66EA-1822-709D-263D-9094786A08E0}"/>
          </ac:spMkLst>
        </pc:spChg>
        <pc:picChg chg="add mod ord">
          <ac:chgData name="Sarah Meade" userId="88d87983-b96d-4c85-966d-a703cfc9055d" providerId="ADAL" clId="{FDD68FEA-51CD-4140-B705-C45817707891}" dt="2024-02-20T19:21:19.538" v="28" actId="22"/>
          <ac:picMkLst>
            <pc:docMk/>
            <pc:sldMk cId="993341329" sldId="280"/>
            <ac:picMk id="5" creationId="{859B3274-A304-FFB5-255F-3EE54C24D4A1}"/>
          </ac:picMkLst>
        </pc:picChg>
      </pc:sldChg>
      <pc:sldChg chg="addSp delSp modSp del mod">
        <pc:chgData name="Sarah Meade" userId="88d87983-b96d-4c85-966d-a703cfc9055d" providerId="ADAL" clId="{FDD68FEA-51CD-4140-B705-C45817707891}" dt="2024-02-22T19:40:22.592" v="502" actId="47"/>
        <pc:sldMkLst>
          <pc:docMk/>
          <pc:sldMk cId="3815393455" sldId="281"/>
        </pc:sldMkLst>
        <pc:spChg chg="del">
          <ac:chgData name="Sarah Meade" userId="88d87983-b96d-4c85-966d-a703cfc9055d" providerId="ADAL" clId="{FDD68FEA-51CD-4140-B705-C45817707891}" dt="2024-02-20T19:21:26.922" v="29" actId="22"/>
          <ac:spMkLst>
            <pc:docMk/>
            <pc:sldMk cId="3815393455" sldId="281"/>
            <ac:spMk id="3" creationId="{A081EEB9-9502-847D-70DA-E5E38EA731CB}"/>
          </ac:spMkLst>
        </pc:spChg>
        <pc:picChg chg="add mod ord">
          <ac:chgData name="Sarah Meade" userId="88d87983-b96d-4c85-966d-a703cfc9055d" providerId="ADAL" clId="{FDD68FEA-51CD-4140-B705-C45817707891}" dt="2024-02-20T19:21:26.922" v="29" actId="22"/>
          <ac:picMkLst>
            <pc:docMk/>
            <pc:sldMk cId="3815393455" sldId="281"/>
            <ac:picMk id="5" creationId="{F235209E-AD69-64A4-4B5C-B662CA40C7C0}"/>
          </ac:picMkLst>
        </pc:picChg>
      </pc:sldChg>
      <pc:sldChg chg="addSp delSp modSp mod">
        <pc:chgData name="Sarah Meade" userId="88d87983-b96d-4c85-966d-a703cfc9055d" providerId="ADAL" clId="{FDD68FEA-51CD-4140-B705-C45817707891}" dt="2024-02-22T19:40:26.988" v="503" actId="478"/>
        <pc:sldMkLst>
          <pc:docMk/>
          <pc:sldMk cId="400372003" sldId="282"/>
        </pc:sldMkLst>
        <pc:spChg chg="del">
          <ac:chgData name="Sarah Meade" userId="88d87983-b96d-4c85-966d-a703cfc9055d" providerId="ADAL" clId="{FDD68FEA-51CD-4140-B705-C45817707891}" dt="2024-02-20T19:21:34.264" v="30" actId="22"/>
          <ac:spMkLst>
            <pc:docMk/>
            <pc:sldMk cId="400372003" sldId="282"/>
            <ac:spMk id="3" creationId="{BBAF83E2-E28C-047A-1E2D-F2A1CA1FB0A1}"/>
          </ac:spMkLst>
        </pc:spChg>
        <pc:spChg chg="add mod">
          <ac:chgData name="Sarah Meade" userId="88d87983-b96d-4c85-966d-a703cfc9055d" providerId="ADAL" clId="{FDD68FEA-51CD-4140-B705-C45817707891}" dt="2024-02-22T19:40:26.988" v="503" actId="478"/>
          <ac:spMkLst>
            <pc:docMk/>
            <pc:sldMk cId="400372003" sldId="282"/>
            <ac:spMk id="6" creationId="{4E864445-F422-9A04-2E66-F9BCC4E3A6E0}"/>
          </ac:spMkLst>
        </pc:spChg>
        <pc:picChg chg="add mod">
          <ac:chgData name="Sarah Meade" userId="88d87983-b96d-4c85-966d-a703cfc9055d" providerId="ADAL" clId="{FDD68FEA-51CD-4140-B705-C45817707891}" dt="2024-02-22T13:01:52.124" v="43"/>
          <ac:picMkLst>
            <pc:docMk/>
            <pc:sldMk cId="400372003" sldId="282"/>
            <ac:picMk id="3" creationId="{2F7C715D-99C4-2994-96B3-1F9F23ACABB0}"/>
          </ac:picMkLst>
        </pc:picChg>
        <pc:picChg chg="add del mod ord">
          <ac:chgData name="Sarah Meade" userId="88d87983-b96d-4c85-966d-a703cfc9055d" providerId="ADAL" clId="{FDD68FEA-51CD-4140-B705-C45817707891}" dt="2024-02-22T19:40:26.988" v="503" actId="478"/>
          <ac:picMkLst>
            <pc:docMk/>
            <pc:sldMk cId="400372003" sldId="282"/>
            <ac:picMk id="5" creationId="{ADBCD54F-657E-C6B8-76D8-30B4480C6F66}"/>
          </ac:picMkLst>
        </pc:picChg>
      </pc:sldChg>
      <pc:sldChg chg="modSp add mod">
        <pc:chgData name="Sarah Meade" userId="88d87983-b96d-4c85-966d-a703cfc9055d" providerId="ADAL" clId="{FDD68FEA-51CD-4140-B705-C45817707891}" dt="2024-02-22T19:11:22.289" v="195" actId="20577"/>
        <pc:sldMkLst>
          <pc:docMk/>
          <pc:sldMk cId="0" sldId="283"/>
        </pc:sldMkLst>
        <pc:spChg chg="mod">
          <ac:chgData name="Sarah Meade" userId="88d87983-b96d-4c85-966d-a703cfc9055d" providerId="ADAL" clId="{FDD68FEA-51CD-4140-B705-C45817707891}" dt="2024-02-22T19:11:22.289" v="195" actId="20577"/>
          <ac:spMkLst>
            <pc:docMk/>
            <pc:sldMk cId="0" sldId="283"/>
            <ac:spMk id="61" creationId="{00000000-0000-0000-0000-000000000000}"/>
          </ac:spMkLst>
        </pc:spChg>
        <pc:spChg chg="mod">
          <ac:chgData name="Sarah Meade" userId="88d87983-b96d-4c85-966d-a703cfc9055d" providerId="ADAL" clId="{FDD68FEA-51CD-4140-B705-C45817707891}" dt="2024-02-22T19:00:21.956" v="72" actId="12"/>
          <ac:spMkLst>
            <pc:docMk/>
            <pc:sldMk cId="0" sldId="283"/>
            <ac:spMk id="62" creationId="{00000000-0000-0000-0000-000000000000}"/>
          </ac:spMkLst>
        </pc:spChg>
        <pc:spChg chg="mod">
          <ac:chgData name="Sarah Meade" userId="88d87983-b96d-4c85-966d-a703cfc9055d" providerId="ADAL" clId="{FDD68FEA-51CD-4140-B705-C45817707891}" dt="2024-02-20T19:23:49.405" v="33" actId="27636"/>
          <ac:spMkLst>
            <pc:docMk/>
            <pc:sldMk cId="0" sldId="283"/>
            <ac:spMk id="63" creationId="{00000000-0000-0000-0000-000000000000}"/>
          </ac:spMkLst>
        </pc:spChg>
      </pc:sldChg>
      <pc:sldChg chg="new del">
        <pc:chgData name="Sarah Meade" userId="88d87983-b96d-4c85-966d-a703cfc9055d" providerId="ADAL" clId="{FDD68FEA-51CD-4140-B705-C45817707891}" dt="2024-02-22T19:36:07.856" v="427" actId="47"/>
        <pc:sldMkLst>
          <pc:docMk/>
          <pc:sldMk cId="794301137" sldId="284"/>
        </pc:sldMkLst>
      </pc:sldChg>
      <pc:sldChg chg="addSp delSp modSp mod">
        <pc:chgData name="Sarah Meade" userId="88d87983-b96d-4c85-966d-a703cfc9055d" providerId="ADAL" clId="{FDD68FEA-51CD-4140-B705-C45817707891}" dt="2024-02-22T19:03:34.260" v="94" actId="1076"/>
        <pc:sldMkLst>
          <pc:docMk/>
          <pc:sldMk cId="0" sldId="285"/>
        </pc:sldMkLst>
        <pc:spChg chg="mod">
          <ac:chgData name="Sarah Meade" userId="88d87983-b96d-4c85-966d-a703cfc9055d" providerId="ADAL" clId="{FDD68FEA-51CD-4140-B705-C45817707891}" dt="2024-02-22T19:01:43.210" v="82" actId="27636"/>
          <ac:spMkLst>
            <pc:docMk/>
            <pc:sldMk cId="0" sldId="285"/>
            <ac:spMk id="67" creationId="{00000000-0000-0000-0000-000000000000}"/>
          </ac:spMkLst>
        </pc:spChg>
        <pc:spChg chg="mod">
          <ac:chgData name="Sarah Meade" userId="88d87983-b96d-4c85-966d-a703cfc9055d" providerId="ADAL" clId="{FDD68FEA-51CD-4140-B705-C45817707891}" dt="2024-02-22T19:01:55.401" v="85" actId="14100"/>
          <ac:spMkLst>
            <pc:docMk/>
            <pc:sldMk cId="0" sldId="285"/>
            <ac:spMk id="68" creationId="{00000000-0000-0000-0000-000000000000}"/>
          </ac:spMkLst>
        </pc:spChg>
        <pc:spChg chg="del">
          <ac:chgData name="Sarah Meade" userId="88d87983-b96d-4c85-966d-a703cfc9055d" providerId="ADAL" clId="{FDD68FEA-51CD-4140-B705-C45817707891}" dt="2024-02-22T19:01:58.835" v="86" actId="478"/>
          <ac:spMkLst>
            <pc:docMk/>
            <pc:sldMk cId="0" sldId="285"/>
            <ac:spMk id="69" creationId="{00000000-0000-0000-0000-000000000000}"/>
          </ac:spMkLst>
        </pc:spChg>
        <pc:spChg chg="mod">
          <ac:chgData name="Sarah Meade" userId="88d87983-b96d-4c85-966d-a703cfc9055d" providerId="ADAL" clId="{FDD68FEA-51CD-4140-B705-C45817707891}" dt="2024-02-22T19:01:43.210" v="83" actId="27636"/>
          <ac:spMkLst>
            <pc:docMk/>
            <pc:sldMk cId="0" sldId="285"/>
            <ac:spMk id="70" creationId="{00000000-0000-0000-0000-000000000000}"/>
          </ac:spMkLst>
        </pc:spChg>
        <pc:picChg chg="add del mod">
          <ac:chgData name="Sarah Meade" userId="88d87983-b96d-4c85-966d-a703cfc9055d" providerId="ADAL" clId="{FDD68FEA-51CD-4140-B705-C45817707891}" dt="2024-02-22T19:03:18.989" v="90" actId="478"/>
          <ac:picMkLst>
            <pc:docMk/>
            <pc:sldMk cId="0" sldId="285"/>
            <ac:picMk id="2" creationId="{630A4795-5F51-4160-AB0C-B37E29E184B2}"/>
          </ac:picMkLst>
        </pc:picChg>
        <pc:picChg chg="add mod">
          <ac:chgData name="Sarah Meade" userId="88d87983-b96d-4c85-966d-a703cfc9055d" providerId="ADAL" clId="{FDD68FEA-51CD-4140-B705-C45817707891}" dt="2024-02-22T19:03:34.260" v="94" actId="1076"/>
          <ac:picMkLst>
            <pc:docMk/>
            <pc:sldMk cId="0" sldId="285"/>
            <ac:picMk id="1026" creationId="{45BE9456-2D12-82F2-437F-0AA75969FBA5}"/>
          </ac:picMkLst>
        </pc:picChg>
      </pc:sldChg>
      <pc:sldChg chg="modSp del mod">
        <pc:chgData name="Sarah Meade" userId="88d87983-b96d-4c85-966d-a703cfc9055d" providerId="ADAL" clId="{FDD68FEA-51CD-4140-B705-C45817707891}" dt="2024-02-22T19:11:12.477" v="173" actId="47"/>
        <pc:sldMkLst>
          <pc:docMk/>
          <pc:sldMk cId="0" sldId="286"/>
        </pc:sldMkLst>
        <pc:spChg chg="mod">
          <ac:chgData name="Sarah Meade" userId="88d87983-b96d-4c85-966d-a703cfc9055d" providerId="ADAL" clId="{FDD68FEA-51CD-4140-B705-C45817707891}" dt="2024-02-22T19:10:33.762" v="102" actId="27636"/>
          <ac:spMkLst>
            <pc:docMk/>
            <pc:sldMk cId="0" sldId="286"/>
            <ac:spMk id="60" creationId="{00000000-0000-0000-0000-000000000000}"/>
          </ac:spMkLst>
        </pc:spChg>
        <pc:spChg chg="mod">
          <ac:chgData name="Sarah Meade" userId="88d87983-b96d-4c85-966d-a703cfc9055d" providerId="ADAL" clId="{FDD68FEA-51CD-4140-B705-C45817707891}" dt="2024-02-22T19:10:33.762" v="101" actId="27636"/>
          <ac:spMkLst>
            <pc:docMk/>
            <pc:sldMk cId="0" sldId="286"/>
            <ac:spMk id="61" creationId="{00000000-0000-0000-0000-000000000000}"/>
          </ac:spMkLst>
        </pc:spChg>
        <pc:spChg chg="mod">
          <ac:chgData name="Sarah Meade" userId="88d87983-b96d-4c85-966d-a703cfc9055d" providerId="ADAL" clId="{FDD68FEA-51CD-4140-B705-C45817707891}" dt="2024-02-22T19:10:33.762" v="100" actId="27636"/>
          <ac:spMkLst>
            <pc:docMk/>
            <pc:sldMk cId="0" sldId="286"/>
            <ac:spMk id="62" creationId="{00000000-0000-0000-0000-000000000000}"/>
          </ac:spMkLst>
        </pc:spChg>
      </pc:sldChg>
      <pc:sldChg chg="modSp mod">
        <pc:chgData name="Sarah Meade" userId="88d87983-b96d-4c85-966d-a703cfc9055d" providerId="ADAL" clId="{FDD68FEA-51CD-4140-B705-C45817707891}" dt="2024-02-22T19:10:33.793" v="108" actId="27636"/>
        <pc:sldMkLst>
          <pc:docMk/>
          <pc:sldMk cId="0" sldId="287"/>
        </pc:sldMkLst>
        <pc:spChg chg="mod">
          <ac:chgData name="Sarah Meade" userId="88d87983-b96d-4c85-966d-a703cfc9055d" providerId="ADAL" clId="{FDD68FEA-51CD-4140-B705-C45817707891}" dt="2024-02-22T19:10:33.778" v="107" actId="27636"/>
          <ac:spMkLst>
            <pc:docMk/>
            <pc:sldMk cId="0" sldId="287"/>
            <ac:spMk id="75" creationId="{00000000-0000-0000-0000-000000000000}"/>
          </ac:spMkLst>
        </pc:spChg>
        <pc:spChg chg="mod">
          <ac:chgData name="Sarah Meade" userId="88d87983-b96d-4c85-966d-a703cfc9055d" providerId="ADAL" clId="{FDD68FEA-51CD-4140-B705-C45817707891}" dt="2024-02-22T19:10:33.793" v="108" actId="27636"/>
          <ac:spMkLst>
            <pc:docMk/>
            <pc:sldMk cId="0" sldId="287"/>
            <ac:spMk id="76" creationId="{00000000-0000-0000-0000-000000000000}"/>
          </ac:spMkLst>
        </pc:spChg>
        <pc:spChg chg="mod">
          <ac:chgData name="Sarah Meade" userId="88d87983-b96d-4c85-966d-a703cfc9055d" providerId="ADAL" clId="{FDD68FEA-51CD-4140-B705-C45817707891}" dt="2024-02-22T19:10:33.778" v="106" actId="27636"/>
          <ac:spMkLst>
            <pc:docMk/>
            <pc:sldMk cId="0" sldId="287"/>
            <ac:spMk id="77" creationId="{00000000-0000-0000-0000-000000000000}"/>
          </ac:spMkLst>
        </pc:spChg>
        <pc:spChg chg="mod">
          <ac:chgData name="Sarah Meade" userId="88d87983-b96d-4c85-966d-a703cfc9055d" providerId="ADAL" clId="{FDD68FEA-51CD-4140-B705-C45817707891}" dt="2024-02-22T19:10:33.778" v="105" actId="27636"/>
          <ac:spMkLst>
            <pc:docMk/>
            <pc:sldMk cId="0" sldId="287"/>
            <ac:spMk id="78" creationId="{00000000-0000-0000-0000-000000000000}"/>
          </ac:spMkLst>
        </pc:spChg>
      </pc:sldChg>
      <pc:sldChg chg="modSp mod">
        <pc:chgData name="Sarah Meade" userId="88d87983-b96d-4c85-966d-a703cfc9055d" providerId="ADAL" clId="{FDD68FEA-51CD-4140-B705-C45817707891}" dt="2024-02-22T19:10:33.872" v="135" actId="27636"/>
        <pc:sldMkLst>
          <pc:docMk/>
          <pc:sldMk cId="0" sldId="288"/>
        </pc:sldMkLst>
        <pc:spChg chg="mod">
          <ac:chgData name="Sarah Meade" userId="88d87983-b96d-4c85-966d-a703cfc9055d" providerId="ADAL" clId="{FDD68FEA-51CD-4140-B705-C45817707891}" dt="2024-02-22T19:10:33.872" v="135" actId="27636"/>
          <ac:spMkLst>
            <pc:docMk/>
            <pc:sldMk cId="0" sldId="288"/>
            <ac:spMk id="208" creationId="{00000000-0000-0000-0000-000000000000}"/>
          </ac:spMkLst>
        </pc:spChg>
        <pc:spChg chg="mod">
          <ac:chgData name="Sarah Meade" userId="88d87983-b96d-4c85-966d-a703cfc9055d" providerId="ADAL" clId="{FDD68FEA-51CD-4140-B705-C45817707891}" dt="2024-02-22T19:10:33.872" v="134" actId="27636"/>
          <ac:spMkLst>
            <pc:docMk/>
            <pc:sldMk cId="0" sldId="288"/>
            <ac:spMk id="211" creationId="{00000000-0000-0000-0000-000000000000}"/>
          </ac:spMkLst>
        </pc:spChg>
      </pc:sldChg>
      <pc:sldChg chg="modSp mod">
        <pc:chgData name="Sarah Meade" userId="88d87983-b96d-4c85-966d-a703cfc9055d" providerId="ADAL" clId="{FDD68FEA-51CD-4140-B705-C45817707891}" dt="2024-02-22T19:10:33.888" v="138" actId="27636"/>
        <pc:sldMkLst>
          <pc:docMk/>
          <pc:sldMk cId="0" sldId="289"/>
        </pc:sldMkLst>
        <pc:spChg chg="mod">
          <ac:chgData name="Sarah Meade" userId="88d87983-b96d-4c85-966d-a703cfc9055d" providerId="ADAL" clId="{FDD68FEA-51CD-4140-B705-C45817707891}" dt="2024-02-22T19:10:33.888" v="137" actId="27636"/>
          <ac:spMkLst>
            <pc:docMk/>
            <pc:sldMk cId="0" sldId="289"/>
            <ac:spMk id="221" creationId="{00000000-0000-0000-0000-000000000000}"/>
          </ac:spMkLst>
        </pc:spChg>
        <pc:spChg chg="mod">
          <ac:chgData name="Sarah Meade" userId="88d87983-b96d-4c85-966d-a703cfc9055d" providerId="ADAL" clId="{FDD68FEA-51CD-4140-B705-C45817707891}" dt="2024-02-22T19:10:33.888" v="136" actId="27636"/>
          <ac:spMkLst>
            <pc:docMk/>
            <pc:sldMk cId="0" sldId="289"/>
            <ac:spMk id="222" creationId="{00000000-0000-0000-0000-000000000000}"/>
          </ac:spMkLst>
        </pc:spChg>
        <pc:spChg chg="mod">
          <ac:chgData name="Sarah Meade" userId="88d87983-b96d-4c85-966d-a703cfc9055d" providerId="ADAL" clId="{FDD68FEA-51CD-4140-B705-C45817707891}" dt="2024-02-22T19:10:33.888" v="138" actId="27636"/>
          <ac:spMkLst>
            <pc:docMk/>
            <pc:sldMk cId="0" sldId="289"/>
            <ac:spMk id="223" creationId="{00000000-0000-0000-0000-000000000000}"/>
          </ac:spMkLst>
        </pc:spChg>
      </pc:sldChg>
      <pc:sldChg chg="modSp mod">
        <pc:chgData name="Sarah Meade" userId="88d87983-b96d-4c85-966d-a703cfc9055d" providerId="ADAL" clId="{FDD68FEA-51CD-4140-B705-C45817707891}" dt="2024-02-22T19:10:33.888" v="139" actId="27636"/>
        <pc:sldMkLst>
          <pc:docMk/>
          <pc:sldMk cId="0" sldId="290"/>
        </pc:sldMkLst>
        <pc:spChg chg="mod">
          <ac:chgData name="Sarah Meade" userId="88d87983-b96d-4c85-966d-a703cfc9055d" providerId="ADAL" clId="{FDD68FEA-51CD-4140-B705-C45817707891}" dt="2024-02-22T19:10:33.888" v="139" actId="27636"/>
          <ac:spMkLst>
            <pc:docMk/>
            <pc:sldMk cId="0" sldId="290"/>
            <ac:spMk id="230" creationId="{00000000-0000-0000-0000-000000000000}"/>
          </ac:spMkLst>
        </pc:spChg>
      </pc:sldChg>
      <pc:sldChg chg="modSp mod">
        <pc:chgData name="Sarah Meade" userId="88d87983-b96d-4c85-966d-a703cfc9055d" providerId="ADAL" clId="{FDD68FEA-51CD-4140-B705-C45817707891}" dt="2024-02-22T19:12:28.775" v="203" actId="20577"/>
        <pc:sldMkLst>
          <pc:docMk/>
          <pc:sldMk cId="0" sldId="291"/>
        </pc:sldMkLst>
        <pc:spChg chg="mod">
          <ac:chgData name="Sarah Meade" userId="88d87983-b96d-4c85-966d-a703cfc9055d" providerId="ADAL" clId="{FDD68FEA-51CD-4140-B705-C45817707891}" dt="2024-02-22T19:10:33.903" v="140" actId="27636"/>
          <ac:spMkLst>
            <pc:docMk/>
            <pc:sldMk cId="0" sldId="291"/>
            <ac:spMk id="236" creationId="{00000000-0000-0000-0000-000000000000}"/>
          </ac:spMkLst>
        </pc:spChg>
        <pc:spChg chg="mod">
          <ac:chgData name="Sarah Meade" userId="88d87983-b96d-4c85-966d-a703cfc9055d" providerId="ADAL" clId="{FDD68FEA-51CD-4140-B705-C45817707891}" dt="2024-02-22T19:12:28.775" v="203" actId="20577"/>
          <ac:spMkLst>
            <pc:docMk/>
            <pc:sldMk cId="0" sldId="291"/>
            <ac:spMk id="237" creationId="{00000000-0000-0000-0000-000000000000}"/>
          </ac:spMkLst>
        </pc:spChg>
        <pc:spChg chg="mod">
          <ac:chgData name="Sarah Meade" userId="88d87983-b96d-4c85-966d-a703cfc9055d" providerId="ADAL" clId="{FDD68FEA-51CD-4140-B705-C45817707891}" dt="2024-02-22T19:10:33.903" v="141" actId="27636"/>
          <ac:spMkLst>
            <pc:docMk/>
            <pc:sldMk cId="0" sldId="291"/>
            <ac:spMk id="238" creationId="{00000000-0000-0000-0000-000000000000}"/>
          </ac:spMkLst>
        </pc:spChg>
      </pc:sldChg>
      <pc:sldChg chg="addSp delSp modSp mod">
        <pc:chgData name="Sarah Meade" userId="88d87983-b96d-4c85-966d-a703cfc9055d" providerId="ADAL" clId="{FDD68FEA-51CD-4140-B705-C45817707891}" dt="2024-02-22T19:14:13.747" v="219" actId="1076"/>
        <pc:sldMkLst>
          <pc:docMk/>
          <pc:sldMk cId="0" sldId="292"/>
        </pc:sldMkLst>
        <pc:spChg chg="mod">
          <ac:chgData name="Sarah Meade" userId="88d87983-b96d-4c85-966d-a703cfc9055d" providerId="ADAL" clId="{FDD68FEA-51CD-4140-B705-C45817707891}" dt="2024-02-22T19:10:33.919" v="144" actId="27636"/>
          <ac:spMkLst>
            <pc:docMk/>
            <pc:sldMk cId="0" sldId="292"/>
            <ac:spMk id="245" creationId="{00000000-0000-0000-0000-000000000000}"/>
          </ac:spMkLst>
        </pc:spChg>
        <pc:spChg chg="mod">
          <ac:chgData name="Sarah Meade" userId="88d87983-b96d-4c85-966d-a703cfc9055d" providerId="ADAL" clId="{FDD68FEA-51CD-4140-B705-C45817707891}" dt="2024-02-22T19:14:01.006" v="215" actId="14100"/>
          <ac:spMkLst>
            <pc:docMk/>
            <pc:sldMk cId="0" sldId="292"/>
            <ac:spMk id="246" creationId="{00000000-0000-0000-0000-000000000000}"/>
          </ac:spMkLst>
        </pc:spChg>
        <pc:spChg chg="mod">
          <ac:chgData name="Sarah Meade" userId="88d87983-b96d-4c85-966d-a703cfc9055d" providerId="ADAL" clId="{FDD68FEA-51CD-4140-B705-C45817707891}" dt="2024-02-22T19:10:33.903" v="142" actId="27636"/>
          <ac:spMkLst>
            <pc:docMk/>
            <pc:sldMk cId="0" sldId="292"/>
            <ac:spMk id="247" creationId="{00000000-0000-0000-0000-000000000000}"/>
          </ac:spMkLst>
        </pc:spChg>
        <pc:spChg chg="mod">
          <ac:chgData name="Sarah Meade" userId="88d87983-b96d-4c85-966d-a703cfc9055d" providerId="ADAL" clId="{FDD68FEA-51CD-4140-B705-C45817707891}" dt="2024-02-22T19:10:33.903" v="143" actId="27636"/>
          <ac:spMkLst>
            <pc:docMk/>
            <pc:sldMk cId="0" sldId="292"/>
            <ac:spMk id="248" creationId="{00000000-0000-0000-0000-000000000000}"/>
          </ac:spMkLst>
        </pc:spChg>
        <pc:picChg chg="add mod">
          <ac:chgData name="Sarah Meade" userId="88d87983-b96d-4c85-966d-a703cfc9055d" providerId="ADAL" clId="{FDD68FEA-51CD-4140-B705-C45817707891}" dt="2024-02-22T19:14:03.775" v="216" actId="1076"/>
          <ac:picMkLst>
            <pc:docMk/>
            <pc:sldMk cId="0" sldId="292"/>
            <ac:picMk id="3" creationId="{6AAB7F37-4FD4-75D8-5734-08692B4807FF}"/>
          </ac:picMkLst>
        </pc:picChg>
        <pc:picChg chg="add mod">
          <ac:chgData name="Sarah Meade" userId="88d87983-b96d-4c85-966d-a703cfc9055d" providerId="ADAL" clId="{FDD68FEA-51CD-4140-B705-C45817707891}" dt="2024-02-22T19:14:05.457" v="217" actId="1076"/>
          <ac:picMkLst>
            <pc:docMk/>
            <pc:sldMk cId="0" sldId="292"/>
            <ac:picMk id="5" creationId="{537B8B52-D4CD-D9A3-09BD-0FDA78918165}"/>
          </ac:picMkLst>
        </pc:picChg>
        <pc:picChg chg="add mod">
          <ac:chgData name="Sarah Meade" userId="88d87983-b96d-4c85-966d-a703cfc9055d" providerId="ADAL" clId="{FDD68FEA-51CD-4140-B705-C45817707891}" dt="2024-02-22T19:14:13.747" v="219" actId="1076"/>
          <ac:picMkLst>
            <pc:docMk/>
            <pc:sldMk cId="0" sldId="292"/>
            <ac:picMk id="7" creationId="{E28339B3-D69A-84F5-0970-DC654C12AE29}"/>
          </ac:picMkLst>
        </pc:picChg>
        <pc:picChg chg="del mod">
          <ac:chgData name="Sarah Meade" userId="88d87983-b96d-4c85-966d-a703cfc9055d" providerId="ADAL" clId="{FDD68FEA-51CD-4140-B705-C45817707891}" dt="2024-02-22T19:13:03.362" v="205" actId="478"/>
          <ac:picMkLst>
            <pc:docMk/>
            <pc:sldMk cId="0" sldId="292"/>
            <ac:picMk id="249" creationId="{00000000-0000-0000-0000-000000000000}"/>
          </ac:picMkLst>
        </pc:picChg>
      </pc:sldChg>
      <pc:sldChg chg="modSp mod">
        <pc:chgData name="Sarah Meade" userId="88d87983-b96d-4c85-966d-a703cfc9055d" providerId="ADAL" clId="{FDD68FEA-51CD-4140-B705-C45817707891}" dt="2024-02-22T19:15:44.128" v="285" actId="1076"/>
        <pc:sldMkLst>
          <pc:docMk/>
          <pc:sldMk cId="0" sldId="293"/>
        </pc:sldMkLst>
        <pc:spChg chg="mod">
          <ac:chgData name="Sarah Meade" userId="88d87983-b96d-4c85-966d-a703cfc9055d" providerId="ADAL" clId="{FDD68FEA-51CD-4140-B705-C45817707891}" dt="2024-02-22T19:15:44.128" v="285" actId="1076"/>
          <ac:spMkLst>
            <pc:docMk/>
            <pc:sldMk cId="0" sldId="293"/>
            <ac:spMk id="54" creationId="{00000000-0000-0000-0000-000000000000}"/>
          </ac:spMkLst>
        </pc:spChg>
        <pc:spChg chg="mod">
          <ac:chgData name="Sarah Meade" userId="88d87983-b96d-4c85-966d-a703cfc9055d" providerId="ADAL" clId="{FDD68FEA-51CD-4140-B705-C45817707891}" dt="2024-02-22T19:15:39.873" v="284" actId="20577"/>
          <ac:spMkLst>
            <pc:docMk/>
            <pc:sldMk cId="0" sldId="293"/>
            <ac:spMk id="55" creationId="{00000000-0000-0000-0000-000000000000}"/>
          </ac:spMkLst>
        </pc:spChg>
        <pc:spChg chg="mod">
          <ac:chgData name="Sarah Meade" userId="88d87983-b96d-4c85-966d-a703cfc9055d" providerId="ADAL" clId="{FDD68FEA-51CD-4140-B705-C45817707891}" dt="2024-02-22T19:15:16.153" v="221" actId="27636"/>
          <ac:spMkLst>
            <pc:docMk/>
            <pc:sldMk cId="0" sldId="293"/>
            <ac:spMk id="56" creationId="{00000000-0000-0000-0000-000000000000}"/>
          </ac:spMkLst>
        </pc:spChg>
      </pc:sldChg>
      <pc:sldChg chg="modSp mod">
        <pc:chgData name="Sarah Meade" userId="88d87983-b96d-4c85-966d-a703cfc9055d" providerId="ADAL" clId="{FDD68FEA-51CD-4140-B705-C45817707891}" dt="2024-02-22T19:16:05.478" v="309" actId="20577"/>
        <pc:sldMkLst>
          <pc:docMk/>
          <pc:sldMk cId="0" sldId="294"/>
        </pc:sldMkLst>
        <pc:spChg chg="mod">
          <ac:chgData name="Sarah Meade" userId="88d87983-b96d-4c85-966d-a703cfc9055d" providerId="ADAL" clId="{FDD68FEA-51CD-4140-B705-C45817707891}" dt="2024-02-22T19:16:05.478" v="309" actId="20577"/>
          <ac:spMkLst>
            <pc:docMk/>
            <pc:sldMk cId="0" sldId="294"/>
            <ac:spMk id="61" creationId="{00000000-0000-0000-0000-000000000000}"/>
          </ac:spMkLst>
        </pc:spChg>
        <pc:spChg chg="mod">
          <ac:chgData name="Sarah Meade" userId="88d87983-b96d-4c85-966d-a703cfc9055d" providerId="ADAL" clId="{FDD68FEA-51CD-4140-B705-C45817707891}" dt="2024-02-22T19:15:54.914" v="288" actId="27636"/>
          <ac:spMkLst>
            <pc:docMk/>
            <pc:sldMk cId="0" sldId="294"/>
            <ac:spMk id="62" creationId="{00000000-0000-0000-0000-000000000000}"/>
          </ac:spMkLst>
        </pc:spChg>
        <pc:spChg chg="mod">
          <ac:chgData name="Sarah Meade" userId="88d87983-b96d-4c85-966d-a703cfc9055d" providerId="ADAL" clId="{FDD68FEA-51CD-4140-B705-C45817707891}" dt="2024-02-22T19:15:16.169" v="222" actId="27636"/>
          <ac:spMkLst>
            <pc:docMk/>
            <pc:sldMk cId="0" sldId="294"/>
            <ac:spMk id="63" creationId="{00000000-0000-0000-0000-000000000000}"/>
          </ac:spMkLst>
        </pc:spChg>
      </pc:sldChg>
      <pc:sldChg chg="modSp mod">
        <pc:chgData name="Sarah Meade" userId="88d87983-b96d-4c85-966d-a703cfc9055d" providerId="ADAL" clId="{FDD68FEA-51CD-4140-B705-C45817707891}" dt="2024-02-22T19:15:16.216" v="229" actId="27636"/>
        <pc:sldMkLst>
          <pc:docMk/>
          <pc:sldMk cId="0" sldId="295"/>
        </pc:sldMkLst>
        <pc:spChg chg="mod">
          <ac:chgData name="Sarah Meade" userId="88d87983-b96d-4c85-966d-a703cfc9055d" providerId="ADAL" clId="{FDD68FEA-51CD-4140-B705-C45817707891}" dt="2024-02-22T19:15:16.216" v="228" actId="27636"/>
          <ac:spMkLst>
            <pc:docMk/>
            <pc:sldMk cId="0" sldId="295"/>
            <ac:spMk id="76" creationId="{00000000-0000-0000-0000-000000000000}"/>
          </ac:spMkLst>
        </pc:spChg>
        <pc:spChg chg="mod">
          <ac:chgData name="Sarah Meade" userId="88d87983-b96d-4c85-966d-a703cfc9055d" providerId="ADAL" clId="{FDD68FEA-51CD-4140-B705-C45817707891}" dt="2024-02-22T19:15:16.216" v="229" actId="27636"/>
          <ac:spMkLst>
            <pc:docMk/>
            <pc:sldMk cId="0" sldId="295"/>
            <ac:spMk id="79" creationId="{00000000-0000-0000-0000-000000000000}"/>
          </ac:spMkLst>
        </pc:spChg>
      </pc:sldChg>
      <pc:sldChg chg="addSp modSp mod modAnim">
        <pc:chgData name="Sarah Meade" userId="88d87983-b96d-4c85-966d-a703cfc9055d" providerId="ADAL" clId="{FDD68FEA-51CD-4140-B705-C45817707891}" dt="2024-02-29T09:55:06.551" v="651"/>
        <pc:sldMkLst>
          <pc:docMk/>
          <pc:sldMk cId="0" sldId="296"/>
        </pc:sldMkLst>
        <pc:spChg chg="mod">
          <ac:chgData name="Sarah Meade" userId="88d87983-b96d-4c85-966d-a703cfc9055d" providerId="ADAL" clId="{FDD68FEA-51CD-4140-B705-C45817707891}" dt="2024-02-22T19:15:16.248" v="232" actId="27636"/>
          <ac:spMkLst>
            <pc:docMk/>
            <pc:sldMk cId="0" sldId="296"/>
            <ac:spMk id="84" creationId="{00000000-0000-0000-0000-000000000000}"/>
          </ac:spMkLst>
        </pc:spChg>
        <pc:spChg chg="mod">
          <ac:chgData name="Sarah Meade" userId="88d87983-b96d-4c85-966d-a703cfc9055d" providerId="ADAL" clId="{FDD68FEA-51CD-4140-B705-C45817707891}" dt="2024-02-22T19:16:47.866" v="313" actId="27636"/>
          <ac:spMkLst>
            <pc:docMk/>
            <pc:sldMk cId="0" sldId="296"/>
            <ac:spMk id="85" creationId="{00000000-0000-0000-0000-000000000000}"/>
          </ac:spMkLst>
        </pc:spChg>
        <pc:spChg chg="mod">
          <ac:chgData name="Sarah Meade" userId="88d87983-b96d-4c85-966d-a703cfc9055d" providerId="ADAL" clId="{FDD68FEA-51CD-4140-B705-C45817707891}" dt="2024-02-22T19:15:16.232" v="230" actId="27636"/>
          <ac:spMkLst>
            <pc:docMk/>
            <pc:sldMk cId="0" sldId="296"/>
            <ac:spMk id="87" creationId="{00000000-0000-0000-0000-000000000000}"/>
          </ac:spMkLst>
        </pc:spChg>
        <pc:picChg chg="add mod">
          <ac:chgData name="Sarah Meade" userId="88d87983-b96d-4c85-966d-a703cfc9055d" providerId="ADAL" clId="{FDD68FEA-51CD-4140-B705-C45817707891}" dt="2024-02-29T09:55:04.034" v="650" actId="1440"/>
          <ac:picMkLst>
            <pc:docMk/>
            <pc:sldMk cId="0" sldId="296"/>
            <ac:picMk id="3" creationId="{51EADC46-1723-228C-BC86-EBCE33993DDD}"/>
          </ac:picMkLst>
        </pc:picChg>
      </pc:sldChg>
      <pc:sldChg chg="modSp mod modAnim">
        <pc:chgData name="Sarah Meade" userId="88d87983-b96d-4c85-966d-a703cfc9055d" providerId="ADAL" clId="{FDD68FEA-51CD-4140-B705-C45817707891}" dt="2024-02-22T19:22:39.469" v="318"/>
        <pc:sldMkLst>
          <pc:docMk/>
          <pc:sldMk cId="0" sldId="297"/>
        </pc:sldMkLst>
        <pc:spChg chg="mod">
          <ac:chgData name="Sarah Meade" userId="88d87983-b96d-4c85-966d-a703cfc9055d" providerId="ADAL" clId="{FDD68FEA-51CD-4140-B705-C45817707891}" dt="2024-02-22T19:15:16.248" v="234" actId="27636"/>
          <ac:spMkLst>
            <pc:docMk/>
            <pc:sldMk cId="0" sldId="297"/>
            <ac:spMk id="93" creationId="{00000000-0000-0000-0000-000000000000}"/>
          </ac:spMkLst>
        </pc:spChg>
        <pc:spChg chg="mod">
          <ac:chgData name="Sarah Meade" userId="88d87983-b96d-4c85-966d-a703cfc9055d" providerId="ADAL" clId="{FDD68FEA-51CD-4140-B705-C45817707891}" dt="2024-02-22T19:15:16.248" v="233" actId="27636"/>
          <ac:spMkLst>
            <pc:docMk/>
            <pc:sldMk cId="0" sldId="297"/>
            <ac:spMk id="96" creationId="{00000000-0000-0000-0000-000000000000}"/>
          </ac:spMkLst>
        </pc:spChg>
      </pc:sldChg>
      <pc:sldChg chg="modSp mod modAnim">
        <pc:chgData name="Sarah Meade" userId="88d87983-b96d-4c85-966d-a703cfc9055d" providerId="ADAL" clId="{FDD68FEA-51CD-4140-B705-C45817707891}" dt="2024-02-22T19:29:31.038" v="376" actId="20577"/>
        <pc:sldMkLst>
          <pc:docMk/>
          <pc:sldMk cId="0" sldId="298"/>
        </pc:sldMkLst>
        <pc:spChg chg="mod">
          <ac:chgData name="Sarah Meade" userId="88d87983-b96d-4c85-966d-a703cfc9055d" providerId="ADAL" clId="{FDD68FEA-51CD-4140-B705-C45817707891}" dt="2024-02-22T19:23:21.988" v="329" actId="20577"/>
          <ac:spMkLst>
            <pc:docMk/>
            <pc:sldMk cId="0" sldId="298"/>
            <ac:spMk id="105" creationId="{00000000-0000-0000-0000-000000000000}"/>
          </ac:spMkLst>
        </pc:spChg>
        <pc:spChg chg="mod">
          <ac:chgData name="Sarah Meade" userId="88d87983-b96d-4c85-966d-a703cfc9055d" providerId="ADAL" clId="{FDD68FEA-51CD-4140-B705-C45817707891}" dt="2024-02-22T19:29:31.038" v="376" actId="20577"/>
          <ac:spMkLst>
            <pc:docMk/>
            <pc:sldMk cId="0" sldId="298"/>
            <ac:spMk id="106" creationId="{00000000-0000-0000-0000-000000000000}"/>
          </ac:spMkLst>
        </pc:spChg>
        <pc:spChg chg="mod">
          <ac:chgData name="Sarah Meade" userId="88d87983-b96d-4c85-966d-a703cfc9055d" providerId="ADAL" clId="{FDD68FEA-51CD-4140-B705-C45817707891}" dt="2024-02-22T19:15:16.268" v="235" actId="27636"/>
          <ac:spMkLst>
            <pc:docMk/>
            <pc:sldMk cId="0" sldId="298"/>
            <ac:spMk id="107" creationId="{00000000-0000-0000-0000-000000000000}"/>
          </ac:spMkLst>
        </pc:spChg>
        <pc:picChg chg="mod">
          <ac:chgData name="Sarah Meade" userId="88d87983-b96d-4c85-966d-a703cfc9055d" providerId="ADAL" clId="{FDD68FEA-51CD-4140-B705-C45817707891}" dt="2024-02-22T19:23:25.120" v="330" actId="1076"/>
          <ac:picMkLst>
            <pc:docMk/>
            <pc:sldMk cId="0" sldId="298"/>
            <ac:picMk id="108" creationId="{00000000-0000-0000-0000-000000000000}"/>
          </ac:picMkLst>
        </pc:picChg>
        <pc:picChg chg="mod">
          <ac:chgData name="Sarah Meade" userId="88d87983-b96d-4c85-966d-a703cfc9055d" providerId="ADAL" clId="{FDD68FEA-51CD-4140-B705-C45817707891}" dt="2024-02-22T19:23:37.166" v="333" actId="1076"/>
          <ac:picMkLst>
            <pc:docMk/>
            <pc:sldMk cId="0" sldId="298"/>
            <ac:picMk id="109" creationId="{00000000-0000-0000-0000-000000000000}"/>
          </ac:picMkLst>
        </pc:picChg>
        <pc:cxnChg chg="mod">
          <ac:chgData name="Sarah Meade" userId="88d87983-b96d-4c85-966d-a703cfc9055d" providerId="ADAL" clId="{FDD68FEA-51CD-4140-B705-C45817707891}" dt="2024-02-22T19:23:35.402" v="332" actId="1076"/>
          <ac:cxnSpMkLst>
            <pc:docMk/>
            <pc:sldMk cId="0" sldId="298"/>
            <ac:cxnSpMk id="110" creationId="{00000000-0000-0000-0000-000000000000}"/>
          </ac:cxnSpMkLst>
        </pc:cxnChg>
      </pc:sldChg>
      <pc:sldChg chg="modSp del mod">
        <pc:chgData name="Sarah Meade" userId="88d87983-b96d-4c85-966d-a703cfc9055d" providerId="ADAL" clId="{FDD68FEA-51CD-4140-B705-C45817707891}" dt="2024-02-22T19:34:42.706" v="398" actId="403"/>
        <pc:sldMkLst>
          <pc:docMk/>
          <pc:sldMk cId="0" sldId="299"/>
        </pc:sldMkLst>
        <pc:spChg chg="mod">
          <ac:chgData name="Sarah Meade" userId="88d87983-b96d-4c85-966d-a703cfc9055d" providerId="ADAL" clId="{FDD68FEA-51CD-4140-B705-C45817707891}" dt="2024-02-22T19:34:31.203" v="377" actId="27636"/>
          <ac:spMkLst>
            <pc:docMk/>
            <pc:sldMk cId="0" sldId="299"/>
            <ac:spMk id="54" creationId="{00000000-0000-0000-0000-000000000000}"/>
          </ac:spMkLst>
        </pc:spChg>
        <pc:spChg chg="mod">
          <ac:chgData name="Sarah Meade" userId="88d87983-b96d-4c85-966d-a703cfc9055d" providerId="ADAL" clId="{FDD68FEA-51CD-4140-B705-C45817707891}" dt="2024-02-22T19:34:42.706" v="398" actId="403"/>
          <ac:spMkLst>
            <pc:docMk/>
            <pc:sldMk cId="0" sldId="299"/>
            <ac:spMk id="55" creationId="{00000000-0000-0000-0000-000000000000}"/>
          </ac:spMkLst>
        </pc:spChg>
        <pc:spChg chg="mod">
          <ac:chgData name="Sarah Meade" userId="88d87983-b96d-4c85-966d-a703cfc9055d" providerId="ADAL" clId="{FDD68FEA-51CD-4140-B705-C45817707891}" dt="2024-02-22T19:15:16.268" v="236" actId="27636"/>
          <ac:spMkLst>
            <pc:docMk/>
            <pc:sldMk cId="0" sldId="299"/>
            <ac:spMk id="115" creationId="{00000000-0000-0000-0000-000000000000}"/>
          </ac:spMkLst>
        </pc:spChg>
        <pc:spChg chg="mod">
          <ac:chgData name="Sarah Meade" userId="88d87983-b96d-4c85-966d-a703cfc9055d" providerId="ADAL" clId="{FDD68FEA-51CD-4140-B705-C45817707891}" dt="2024-02-22T19:24:10.658" v="336" actId="14100"/>
          <ac:spMkLst>
            <pc:docMk/>
            <pc:sldMk cId="0" sldId="299"/>
            <ac:spMk id="117" creationId="{00000000-0000-0000-0000-000000000000}"/>
          </ac:spMkLst>
        </pc:spChg>
        <pc:spChg chg="mod">
          <ac:chgData name="Sarah Meade" userId="88d87983-b96d-4c85-966d-a703cfc9055d" providerId="ADAL" clId="{FDD68FEA-51CD-4140-B705-C45817707891}" dt="2024-02-22T19:15:16.280" v="237" actId="27636"/>
          <ac:spMkLst>
            <pc:docMk/>
            <pc:sldMk cId="0" sldId="299"/>
            <ac:spMk id="118" creationId="{00000000-0000-0000-0000-000000000000}"/>
          </ac:spMkLst>
        </pc:spChg>
      </pc:sldChg>
      <pc:sldChg chg="modSp del mod">
        <pc:chgData name="Sarah Meade" userId="88d87983-b96d-4c85-966d-a703cfc9055d" providerId="ADAL" clId="{FDD68FEA-51CD-4140-B705-C45817707891}" dt="2024-02-22T19:34:45.435" v="399" actId="47"/>
        <pc:sldMkLst>
          <pc:docMk/>
          <pc:sldMk cId="0" sldId="300"/>
        </pc:sldMkLst>
        <pc:spChg chg="mod">
          <ac:chgData name="Sarah Meade" userId="88d87983-b96d-4c85-966d-a703cfc9055d" providerId="ADAL" clId="{FDD68FEA-51CD-4140-B705-C45817707891}" dt="2024-02-22T19:34:31.219" v="378" actId="27636"/>
          <ac:spMkLst>
            <pc:docMk/>
            <pc:sldMk cId="0" sldId="300"/>
            <ac:spMk id="60" creationId="{00000000-0000-0000-0000-000000000000}"/>
          </ac:spMkLst>
        </pc:spChg>
        <pc:spChg chg="mod">
          <ac:chgData name="Sarah Meade" userId="88d87983-b96d-4c85-966d-a703cfc9055d" providerId="ADAL" clId="{FDD68FEA-51CD-4140-B705-C45817707891}" dt="2024-02-22T19:34:31.219" v="379" actId="27636"/>
          <ac:spMkLst>
            <pc:docMk/>
            <pc:sldMk cId="0" sldId="300"/>
            <ac:spMk id="61" creationId="{00000000-0000-0000-0000-000000000000}"/>
          </ac:spMkLst>
        </pc:spChg>
        <pc:spChg chg="mod">
          <ac:chgData name="Sarah Meade" userId="88d87983-b96d-4c85-966d-a703cfc9055d" providerId="ADAL" clId="{FDD68FEA-51CD-4140-B705-C45817707891}" dt="2024-02-22T19:34:31.235" v="380" actId="27636"/>
          <ac:spMkLst>
            <pc:docMk/>
            <pc:sldMk cId="0" sldId="300"/>
            <ac:spMk id="62" creationId="{00000000-0000-0000-0000-000000000000}"/>
          </ac:spMkLst>
        </pc:spChg>
        <pc:spChg chg="mod">
          <ac:chgData name="Sarah Meade" userId="88d87983-b96d-4c85-966d-a703cfc9055d" providerId="ADAL" clId="{FDD68FEA-51CD-4140-B705-C45817707891}" dt="2024-02-22T19:15:16.280" v="238" actId="27636"/>
          <ac:spMkLst>
            <pc:docMk/>
            <pc:sldMk cId="0" sldId="300"/>
            <ac:spMk id="123" creationId="{00000000-0000-0000-0000-000000000000}"/>
          </ac:spMkLst>
        </pc:spChg>
        <pc:spChg chg="mod">
          <ac:chgData name="Sarah Meade" userId="88d87983-b96d-4c85-966d-a703cfc9055d" providerId="ADAL" clId="{FDD68FEA-51CD-4140-B705-C45817707891}" dt="2024-02-22T19:15:16.280" v="239" actId="27636"/>
          <ac:spMkLst>
            <pc:docMk/>
            <pc:sldMk cId="0" sldId="300"/>
            <ac:spMk id="125" creationId="{00000000-0000-0000-0000-000000000000}"/>
          </ac:spMkLst>
        </pc:spChg>
      </pc:sldChg>
      <pc:sldChg chg="modSp del mod">
        <pc:chgData name="Sarah Meade" userId="88d87983-b96d-4c85-966d-a703cfc9055d" providerId="ADAL" clId="{FDD68FEA-51CD-4140-B705-C45817707891}" dt="2024-02-22T19:34:46.616" v="400" actId="47"/>
        <pc:sldMkLst>
          <pc:docMk/>
          <pc:sldMk cId="0" sldId="301"/>
        </pc:sldMkLst>
        <pc:spChg chg="mod">
          <ac:chgData name="Sarah Meade" userId="88d87983-b96d-4c85-966d-a703cfc9055d" providerId="ADAL" clId="{FDD68FEA-51CD-4140-B705-C45817707891}" dt="2024-02-22T19:34:31.235" v="382" actId="27636"/>
          <ac:spMkLst>
            <pc:docMk/>
            <pc:sldMk cId="0" sldId="301"/>
            <ac:spMk id="67" creationId="{00000000-0000-0000-0000-000000000000}"/>
          </ac:spMkLst>
        </pc:spChg>
        <pc:spChg chg="mod">
          <ac:chgData name="Sarah Meade" userId="88d87983-b96d-4c85-966d-a703cfc9055d" providerId="ADAL" clId="{FDD68FEA-51CD-4140-B705-C45817707891}" dt="2024-02-22T19:34:31.235" v="381" actId="27636"/>
          <ac:spMkLst>
            <pc:docMk/>
            <pc:sldMk cId="0" sldId="301"/>
            <ac:spMk id="68" creationId="{00000000-0000-0000-0000-000000000000}"/>
          </ac:spMkLst>
        </pc:spChg>
        <pc:spChg chg="mod">
          <ac:chgData name="Sarah Meade" userId="88d87983-b96d-4c85-966d-a703cfc9055d" providerId="ADAL" clId="{FDD68FEA-51CD-4140-B705-C45817707891}" dt="2024-02-22T19:34:31.251" v="383" actId="27636"/>
          <ac:spMkLst>
            <pc:docMk/>
            <pc:sldMk cId="0" sldId="301"/>
            <ac:spMk id="69" creationId="{00000000-0000-0000-0000-000000000000}"/>
          </ac:spMkLst>
        </pc:spChg>
        <pc:spChg chg="mod">
          <ac:chgData name="Sarah Meade" userId="88d87983-b96d-4c85-966d-a703cfc9055d" providerId="ADAL" clId="{FDD68FEA-51CD-4140-B705-C45817707891}" dt="2024-02-22T19:34:31.251" v="384" actId="27636"/>
          <ac:spMkLst>
            <pc:docMk/>
            <pc:sldMk cId="0" sldId="301"/>
            <ac:spMk id="70" creationId="{00000000-0000-0000-0000-000000000000}"/>
          </ac:spMkLst>
        </pc:spChg>
        <pc:spChg chg="mod">
          <ac:chgData name="Sarah Meade" userId="88d87983-b96d-4c85-966d-a703cfc9055d" providerId="ADAL" clId="{FDD68FEA-51CD-4140-B705-C45817707891}" dt="2024-02-22T19:15:16.296" v="240" actId="27636"/>
          <ac:spMkLst>
            <pc:docMk/>
            <pc:sldMk cId="0" sldId="301"/>
            <ac:spMk id="132" creationId="{00000000-0000-0000-0000-000000000000}"/>
          </ac:spMkLst>
        </pc:spChg>
      </pc:sldChg>
      <pc:sldChg chg="modSp del mod">
        <pc:chgData name="Sarah Meade" userId="88d87983-b96d-4c85-966d-a703cfc9055d" providerId="ADAL" clId="{FDD68FEA-51CD-4140-B705-C45817707891}" dt="2024-02-22T19:34:31.267" v="387" actId="27636"/>
        <pc:sldMkLst>
          <pc:docMk/>
          <pc:sldMk cId="0" sldId="302"/>
        </pc:sldMkLst>
        <pc:spChg chg="mod">
          <ac:chgData name="Sarah Meade" userId="88d87983-b96d-4c85-966d-a703cfc9055d" providerId="ADAL" clId="{FDD68FEA-51CD-4140-B705-C45817707891}" dt="2024-02-22T19:34:31.251" v="385" actId="27636"/>
          <ac:spMkLst>
            <pc:docMk/>
            <pc:sldMk cId="0" sldId="302"/>
            <ac:spMk id="75" creationId="{00000000-0000-0000-0000-000000000000}"/>
          </ac:spMkLst>
        </pc:spChg>
        <pc:spChg chg="mod">
          <ac:chgData name="Sarah Meade" userId="88d87983-b96d-4c85-966d-a703cfc9055d" providerId="ADAL" clId="{FDD68FEA-51CD-4140-B705-C45817707891}" dt="2024-02-22T19:34:31.251" v="386" actId="27636"/>
          <ac:spMkLst>
            <pc:docMk/>
            <pc:sldMk cId="0" sldId="302"/>
            <ac:spMk id="77" creationId="{00000000-0000-0000-0000-000000000000}"/>
          </ac:spMkLst>
        </pc:spChg>
        <pc:spChg chg="mod">
          <ac:chgData name="Sarah Meade" userId="88d87983-b96d-4c85-966d-a703cfc9055d" providerId="ADAL" clId="{FDD68FEA-51CD-4140-B705-C45817707891}" dt="2024-02-22T19:34:31.267" v="387" actId="27636"/>
          <ac:spMkLst>
            <pc:docMk/>
            <pc:sldMk cId="0" sldId="302"/>
            <ac:spMk id="78" creationId="{00000000-0000-0000-0000-000000000000}"/>
          </ac:spMkLst>
        </pc:spChg>
        <pc:spChg chg="mod">
          <ac:chgData name="Sarah Meade" userId="88d87983-b96d-4c85-966d-a703cfc9055d" providerId="ADAL" clId="{FDD68FEA-51CD-4140-B705-C45817707891}" dt="2024-02-22T19:15:16.296" v="241" actId="27636"/>
          <ac:spMkLst>
            <pc:docMk/>
            <pc:sldMk cId="0" sldId="302"/>
            <ac:spMk id="139" creationId="{00000000-0000-0000-0000-000000000000}"/>
          </ac:spMkLst>
        </pc:spChg>
        <pc:spChg chg="mod">
          <ac:chgData name="Sarah Meade" userId="88d87983-b96d-4c85-966d-a703cfc9055d" providerId="ADAL" clId="{FDD68FEA-51CD-4140-B705-C45817707891}" dt="2024-02-22T19:15:16.296" v="242" actId="27636"/>
          <ac:spMkLst>
            <pc:docMk/>
            <pc:sldMk cId="0" sldId="302"/>
            <ac:spMk id="141" creationId="{00000000-0000-0000-0000-000000000000}"/>
          </ac:spMkLst>
        </pc:spChg>
      </pc:sldChg>
      <pc:sldChg chg="modSp del mod">
        <pc:chgData name="Sarah Meade" userId="88d87983-b96d-4c85-966d-a703cfc9055d" providerId="ADAL" clId="{FDD68FEA-51CD-4140-B705-C45817707891}" dt="2024-02-22T19:34:31.267" v="389" actId="27636"/>
        <pc:sldMkLst>
          <pc:docMk/>
          <pc:sldMk cId="0" sldId="303"/>
        </pc:sldMkLst>
        <pc:spChg chg="mod">
          <ac:chgData name="Sarah Meade" userId="88d87983-b96d-4c85-966d-a703cfc9055d" providerId="ADAL" clId="{FDD68FEA-51CD-4140-B705-C45817707891}" dt="2024-02-22T19:34:31.267" v="389" actId="27636"/>
          <ac:spMkLst>
            <pc:docMk/>
            <pc:sldMk cId="0" sldId="303"/>
            <ac:spMk id="84" creationId="{00000000-0000-0000-0000-000000000000}"/>
          </ac:spMkLst>
        </pc:spChg>
        <pc:spChg chg="mod">
          <ac:chgData name="Sarah Meade" userId="88d87983-b96d-4c85-966d-a703cfc9055d" providerId="ADAL" clId="{FDD68FEA-51CD-4140-B705-C45817707891}" dt="2024-02-22T19:34:31.267" v="388" actId="27636"/>
          <ac:spMkLst>
            <pc:docMk/>
            <pc:sldMk cId="0" sldId="303"/>
            <ac:spMk id="86" creationId="{00000000-0000-0000-0000-000000000000}"/>
          </ac:spMkLst>
        </pc:spChg>
        <pc:spChg chg="mod">
          <ac:chgData name="Sarah Meade" userId="88d87983-b96d-4c85-966d-a703cfc9055d" providerId="ADAL" clId="{FDD68FEA-51CD-4140-B705-C45817707891}" dt="2024-02-22T19:28:50.520" v="338" actId="27636"/>
          <ac:spMkLst>
            <pc:docMk/>
            <pc:sldMk cId="0" sldId="303"/>
            <ac:spMk id="148" creationId="{00000000-0000-0000-0000-000000000000}"/>
          </ac:spMkLst>
        </pc:spChg>
        <pc:spChg chg="mod">
          <ac:chgData name="Sarah Meade" userId="88d87983-b96d-4c85-966d-a703cfc9055d" providerId="ADAL" clId="{FDD68FEA-51CD-4140-B705-C45817707891}" dt="2024-02-22T19:15:16.311" v="243" actId="27636"/>
          <ac:spMkLst>
            <pc:docMk/>
            <pc:sldMk cId="0" sldId="303"/>
            <ac:spMk id="150" creationId="{00000000-0000-0000-0000-000000000000}"/>
          </ac:spMkLst>
        </pc:spChg>
      </pc:sldChg>
      <pc:sldChg chg="modSp del mod">
        <pc:chgData name="Sarah Meade" userId="88d87983-b96d-4c85-966d-a703cfc9055d" providerId="ADAL" clId="{FDD68FEA-51CD-4140-B705-C45817707891}" dt="2024-02-22T19:34:31.282" v="390" actId="27636"/>
        <pc:sldMkLst>
          <pc:docMk/>
          <pc:sldMk cId="0" sldId="304"/>
        </pc:sldMkLst>
        <pc:spChg chg="mod">
          <ac:chgData name="Sarah Meade" userId="88d87983-b96d-4c85-966d-a703cfc9055d" providerId="ADAL" clId="{FDD68FEA-51CD-4140-B705-C45817707891}" dt="2024-02-22T19:34:31.282" v="390" actId="27636"/>
          <ac:spMkLst>
            <pc:docMk/>
            <pc:sldMk cId="0" sldId="304"/>
            <ac:spMk id="97" creationId="{00000000-0000-0000-0000-000000000000}"/>
          </ac:spMkLst>
        </pc:spChg>
        <pc:spChg chg="mod">
          <ac:chgData name="Sarah Meade" userId="88d87983-b96d-4c85-966d-a703cfc9055d" providerId="ADAL" clId="{FDD68FEA-51CD-4140-B705-C45817707891}" dt="2024-02-22T19:15:16.327" v="245" actId="27636"/>
          <ac:spMkLst>
            <pc:docMk/>
            <pc:sldMk cId="0" sldId="304"/>
            <ac:spMk id="161" creationId="{00000000-0000-0000-0000-000000000000}"/>
          </ac:spMkLst>
        </pc:spChg>
        <pc:spChg chg="mod">
          <ac:chgData name="Sarah Meade" userId="88d87983-b96d-4c85-966d-a703cfc9055d" providerId="ADAL" clId="{FDD68FEA-51CD-4140-B705-C45817707891}" dt="2024-02-22T19:15:16.327" v="246" actId="27636"/>
          <ac:spMkLst>
            <pc:docMk/>
            <pc:sldMk cId="0" sldId="304"/>
            <ac:spMk id="163" creationId="{00000000-0000-0000-0000-000000000000}"/>
          </ac:spMkLst>
        </pc:spChg>
      </pc:sldChg>
      <pc:sldChg chg="modSp del mod">
        <pc:chgData name="Sarah Meade" userId="88d87983-b96d-4c85-966d-a703cfc9055d" providerId="ADAL" clId="{FDD68FEA-51CD-4140-B705-C45817707891}" dt="2024-02-22T19:35:17.907" v="401" actId="47"/>
        <pc:sldMkLst>
          <pc:docMk/>
          <pc:sldMk cId="0" sldId="305"/>
        </pc:sldMkLst>
        <pc:spChg chg="mod">
          <ac:chgData name="Sarah Meade" userId="88d87983-b96d-4c85-966d-a703cfc9055d" providerId="ADAL" clId="{FDD68FEA-51CD-4140-B705-C45817707891}" dt="2024-02-22T19:34:31.282" v="392" actId="27636"/>
          <ac:spMkLst>
            <pc:docMk/>
            <pc:sldMk cId="0" sldId="305"/>
            <ac:spMk id="104" creationId="{00000000-0000-0000-0000-000000000000}"/>
          </ac:spMkLst>
        </pc:spChg>
        <pc:spChg chg="mod">
          <ac:chgData name="Sarah Meade" userId="88d87983-b96d-4c85-966d-a703cfc9055d" providerId="ADAL" clId="{FDD68FEA-51CD-4140-B705-C45817707891}" dt="2024-02-22T19:34:31.282" v="391" actId="27636"/>
          <ac:spMkLst>
            <pc:docMk/>
            <pc:sldMk cId="0" sldId="305"/>
            <ac:spMk id="107" creationId="{00000000-0000-0000-0000-000000000000}"/>
          </ac:spMkLst>
        </pc:spChg>
      </pc:sldChg>
      <pc:sldChg chg="modSp mod">
        <pc:chgData name="Sarah Meade" userId="88d87983-b96d-4c85-966d-a703cfc9055d" providerId="ADAL" clId="{FDD68FEA-51CD-4140-B705-C45817707891}" dt="2024-02-22T19:34:31.282" v="395" actId="27636"/>
        <pc:sldMkLst>
          <pc:docMk/>
          <pc:sldMk cId="0" sldId="306"/>
        </pc:sldMkLst>
        <pc:spChg chg="mod">
          <ac:chgData name="Sarah Meade" userId="88d87983-b96d-4c85-966d-a703cfc9055d" providerId="ADAL" clId="{FDD68FEA-51CD-4140-B705-C45817707891}" dt="2024-02-22T19:34:31.282" v="393" actId="27636"/>
          <ac:spMkLst>
            <pc:docMk/>
            <pc:sldMk cId="0" sldId="306"/>
            <ac:spMk id="117" creationId="{00000000-0000-0000-0000-000000000000}"/>
          </ac:spMkLst>
        </pc:spChg>
        <pc:spChg chg="mod">
          <ac:chgData name="Sarah Meade" userId="88d87983-b96d-4c85-966d-a703cfc9055d" providerId="ADAL" clId="{FDD68FEA-51CD-4140-B705-C45817707891}" dt="2024-02-22T19:34:31.282" v="395" actId="27636"/>
          <ac:spMkLst>
            <pc:docMk/>
            <pc:sldMk cId="0" sldId="306"/>
            <ac:spMk id="118" creationId="{00000000-0000-0000-0000-000000000000}"/>
          </ac:spMkLst>
        </pc:spChg>
        <pc:spChg chg="mod">
          <ac:chgData name="Sarah Meade" userId="88d87983-b96d-4c85-966d-a703cfc9055d" providerId="ADAL" clId="{FDD68FEA-51CD-4140-B705-C45817707891}" dt="2024-02-22T19:34:31.282" v="394" actId="27636"/>
          <ac:spMkLst>
            <pc:docMk/>
            <pc:sldMk cId="0" sldId="306"/>
            <ac:spMk id="119" creationId="{00000000-0000-0000-0000-000000000000}"/>
          </ac:spMkLst>
        </pc:spChg>
      </pc:sldChg>
      <pc:sldChg chg="modSp del mod">
        <pc:chgData name="Sarah Meade" userId="88d87983-b96d-4c85-966d-a703cfc9055d" providerId="ADAL" clId="{FDD68FEA-51CD-4140-B705-C45817707891}" dt="2024-02-22T19:36:49.813" v="492" actId="403"/>
        <pc:sldMkLst>
          <pc:docMk/>
          <pc:sldMk cId="0" sldId="307"/>
        </pc:sldMkLst>
        <pc:spChg chg="mod">
          <ac:chgData name="Sarah Meade" userId="88d87983-b96d-4c85-966d-a703cfc9055d" providerId="ADAL" clId="{FDD68FEA-51CD-4140-B705-C45817707891}" dt="2024-02-22T19:36:40.362" v="462" actId="27636"/>
          <ac:spMkLst>
            <pc:docMk/>
            <pc:sldMk cId="0" sldId="307"/>
            <ac:spMk id="54" creationId="{00000000-0000-0000-0000-000000000000}"/>
          </ac:spMkLst>
        </pc:spChg>
        <pc:spChg chg="mod">
          <ac:chgData name="Sarah Meade" userId="88d87983-b96d-4c85-966d-a703cfc9055d" providerId="ADAL" clId="{FDD68FEA-51CD-4140-B705-C45817707891}" dt="2024-02-22T19:36:49.813" v="492" actId="403"/>
          <ac:spMkLst>
            <pc:docMk/>
            <pc:sldMk cId="0" sldId="307"/>
            <ac:spMk id="55" creationId="{00000000-0000-0000-0000-000000000000}"/>
          </ac:spMkLst>
        </pc:spChg>
      </pc:sldChg>
      <pc:sldChg chg="modSp del mod">
        <pc:chgData name="Sarah Meade" userId="88d87983-b96d-4c85-966d-a703cfc9055d" providerId="ADAL" clId="{FDD68FEA-51CD-4140-B705-C45817707891}" dt="2024-02-22T19:36:52.184" v="493" actId="47"/>
        <pc:sldMkLst>
          <pc:docMk/>
          <pc:sldMk cId="0" sldId="308"/>
        </pc:sldMkLst>
        <pc:spChg chg="mod">
          <ac:chgData name="Sarah Meade" userId="88d87983-b96d-4c85-966d-a703cfc9055d" providerId="ADAL" clId="{FDD68FEA-51CD-4140-B705-C45817707891}" dt="2024-02-22T19:36:40.378" v="463" actId="27636"/>
          <ac:spMkLst>
            <pc:docMk/>
            <pc:sldMk cId="0" sldId="308"/>
            <ac:spMk id="60" creationId="{00000000-0000-0000-0000-000000000000}"/>
          </ac:spMkLst>
        </pc:spChg>
        <pc:spChg chg="mod">
          <ac:chgData name="Sarah Meade" userId="88d87983-b96d-4c85-966d-a703cfc9055d" providerId="ADAL" clId="{FDD68FEA-51CD-4140-B705-C45817707891}" dt="2024-02-22T19:36:40.378" v="464" actId="27636"/>
          <ac:spMkLst>
            <pc:docMk/>
            <pc:sldMk cId="0" sldId="308"/>
            <ac:spMk id="61" creationId="{00000000-0000-0000-0000-000000000000}"/>
          </ac:spMkLst>
        </pc:spChg>
        <pc:spChg chg="mod">
          <ac:chgData name="Sarah Meade" userId="88d87983-b96d-4c85-966d-a703cfc9055d" providerId="ADAL" clId="{FDD68FEA-51CD-4140-B705-C45817707891}" dt="2024-02-22T19:36:40.378" v="465" actId="27636"/>
          <ac:spMkLst>
            <pc:docMk/>
            <pc:sldMk cId="0" sldId="308"/>
            <ac:spMk id="62" creationId="{00000000-0000-0000-0000-000000000000}"/>
          </ac:spMkLst>
        </pc:spChg>
      </pc:sldChg>
      <pc:sldChg chg="modSp del mod">
        <pc:chgData name="Sarah Meade" userId="88d87983-b96d-4c85-966d-a703cfc9055d" providerId="ADAL" clId="{FDD68FEA-51CD-4140-B705-C45817707891}" dt="2024-02-22T19:36:52.944" v="494" actId="47"/>
        <pc:sldMkLst>
          <pc:docMk/>
          <pc:sldMk cId="0" sldId="309"/>
        </pc:sldMkLst>
        <pc:spChg chg="mod">
          <ac:chgData name="Sarah Meade" userId="88d87983-b96d-4c85-966d-a703cfc9055d" providerId="ADAL" clId="{FDD68FEA-51CD-4140-B705-C45817707891}" dt="2024-02-22T19:36:40.410" v="468" actId="27636"/>
          <ac:spMkLst>
            <pc:docMk/>
            <pc:sldMk cId="0" sldId="309"/>
            <ac:spMk id="67" creationId="{00000000-0000-0000-0000-000000000000}"/>
          </ac:spMkLst>
        </pc:spChg>
        <pc:spChg chg="mod">
          <ac:chgData name="Sarah Meade" userId="88d87983-b96d-4c85-966d-a703cfc9055d" providerId="ADAL" clId="{FDD68FEA-51CD-4140-B705-C45817707891}" dt="2024-02-22T19:36:40.394" v="466" actId="27636"/>
          <ac:spMkLst>
            <pc:docMk/>
            <pc:sldMk cId="0" sldId="309"/>
            <ac:spMk id="68" creationId="{00000000-0000-0000-0000-000000000000}"/>
          </ac:spMkLst>
        </pc:spChg>
        <pc:spChg chg="mod">
          <ac:chgData name="Sarah Meade" userId="88d87983-b96d-4c85-966d-a703cfc9055d" providerId="ADAL" clId="{FDD68FEA-51CD-4140-B705-C45817707891}" dt="2024-02-22T19:36:40.410" v="467" actId="27636"/>
          <ac:spMkLst>
            <pc:docMk/>
            <pc:sldMk cId="0" sldId="309"/>
            <ac:spMk id="70" creationId="{00000000-0000-0000-0000-000000000000}"/>
          </ac:spMkLst>
        </pc:spChg>
      </pc:sldChg>
      <pc:sldChg chg="modSp del mod">
        <pc:chgData name="Sarah Meade" userId="88d87983-b96d-4c85-966d-a703cfc9055d" providerId="ADAL" clId="{FDD68FEA-51CD-4140-B705-C45817707891}" dt="2024-02-22T19:36:57.763" v="495" actId="47"/>
        <pc:sldMkLst>
          <pc:docMk/>
          <pc:sldMk cId="0" sldId="310"/>
        </pc:sldMkLst>
        <pc:spChg chg="mod">
          <ac:chgData name="Sarah Meade" userId="88d87983-b96d-4c85-966d-a703cfc9055d" providerId="ADAL" clId="{FDD68FEA-51CD-4140-B705-C45817707891}" dt="2024-02-22T19:36:40.426" v="470" actId="27636"/>
          <ac:spMkLst>
            <pc:docMk/>
            <pc:sldMk cId="0" sldId="310"/>
            <ac:spMk id="75" creationId="{00000000-0000-0000-0000-000000000000}"/>
          </ac:spMkLst>
        </pc:spChg>
        <pc:spChg chg="mod">
          <ac:chgData name="Sarah Meade" userId="88d87983-b96d-4c85-966d-a703cfc9055d" providerId="ADAL" clId="{FDD68FEA-51CD-4140-B705-C45817707891}" dt="2024-02-22T19:36:40.426" v="469" actId="27636"/>
          <ac:spMkLst>
            <pc:docMk/>
            <pc:sldMk cId="0" sldId="310"/>
            <ac:spMk id="77" creationId="{00000000-0000-0000-0000-000000000000}"/>
          </ac:spMkLst>
        </pc:spChg>
        <pc:spChg chg="mod">
          <ac:chgData name="Sarah Meade" userId="88d87983-b96d-4c85-966d-a703cfc9055d" providerId="ADAL" clId="{FDD68FEA-51CD-4140-B705-C45817707891}" dt="2024-02-22T19:36:40.426" v="471" actId="27636"/>
          <ac:spMkLst>
            <pc:docMk/>
            <pc:sldMk cId="0" sldId="310"/>
            <ac:spMk id="78" creationId="{00000000-0000-0000-0000-000000000000}"/>
          </ac:spMkLst>
        </pc:spChg>
      </pc:sldChg>
      <pc:sldChg chg="modSp del mod">
        <pc:chgData name="Sarah Meade" userId="88d87983-b96d-4c85-966d-a703cfc9055d" providerId="ADAL" clId="{FDD68FEA-51CD-4140-B705-C45817707891}" dt="2024-02-22T19:37:03.819" v="496" actId="47"/>
        <pc:sldMkLst>
          <pc:docMk/>
          <pc:sldMk cId="0" sldId="311"/>
        </pc:sldMkLst>
        <pc:spChg chg="mod">
          <ac:chgData name="Sarah Meade" userId="88d87983-b96d-4c85-966d-a703cfc9055d" providerId="ADAL" clId="{FDD68FEA-51CD-4140-B705-C45817707891}" dt="2024-02-22T19:36:40.426" v="473" actId="27636"/>
          <ac:spMkLst>
            <pc:docMk/>
            <pc:sldMk cId="0" sldId="311"/>
            <ac:spMk id="83" creationId="{00000000-0000-0000-0000-000000000000}"/>
          </ac:spMkLst>
        </pc:spChg>
        <pc:spChg chg="mod">
          <ac:chgData name="Sarah Meade" userId="88d87983-b96d-4c85-966d-a703cfc9055d" providerId="ADAL" clId="{FDD68FEA-51CD-4140-B705-C45817707891}" dt="2024-02-22T19:36:40.426" v="472" actId="27636"/>
          <ac:spMkLst>
            <pc:docMk/>
            <pc:sldMk cId="0" sldId="311"/>
            <ac:spMk id="86" creationId="{00000000-0000-0000-0000-000000000000}"/>
          </ac:spMkLst>
        </pc:spChg>
      </pc:sldChg>
      <pc:sldChg chg="modSp del mod">
        <pc:chgData name="Sarah Meade" userId="88d87983-b96d-4c85-966d-a703cfc9055d" providerId="ADAL" clId="{FDD68FEA-51CD-4140-B705-C45817707891}" dt="2024-02-22T19:36:40.442" v="474" actId="27636"/>
        <pc:sldMkLst>
          <pc:docMk/>
          <pc:sldMk cId="0" sldId="312"/>
        </pc:sldMkLst>
        <pc:spChg chg="mod">
          <ac:chgData name="Sarah Meade" userId="88d87983-b96d-4c85-966d-a703cfc9055d" providerId="ADAL" clId="{FDD68FEA-51CD-4140-B705-C45817707891}" dt="2024-02-22T19:36:40.442" v="474" actId="27636"/>
          <ac:spMkLst>
            <pc:docMk/>
            <pc:sldMk cId="0" sldId="312"/>
            <ac:spMk id="94" creationId="{00000000-0000-0000-0000-000000000000}"/>
          </ac:spMkLst>
        </pc:spChg>
      </pc:sldChg>
      <pc:sldChg chg="modSp del mod">
        <pc:chgData name="Sarah Meade" userId="88d87983-b96d-4c85-966d-a703cfc9055d" providerId="ADAL" clId="{FDD68FEA-51CD-4140-B705-C45817707891}" dt="2024-02-22T19:36:40.442" v="475" actId="27636"/>
        <pc:sldMkLst>
          <pc:docMk/>
          <pc:sldMk cId="0" sldId="313"/>
        </pc:sldMkLst>
        <pc:spChg chg="mod">
          <ac:chgData name="Sarah Meade" userId="88d87983-b96d-4c85-966d-a703cfc9055d" providerId="ADAL" clId="{FDD68FEA-51CD-4140-B705-C45817707891}" dt="2024-02-22T19:36:40.442" v="475" actId="27636"/>
          <ac:spMkLst>
            <pc:docMk/>
            <pc:sldMk cId="0" sldId="313"/>
            <ac:spMk id="102" creationId="{00000000-0000-0000-0000-000000000000}"/>
          </ac:spMkLst>
        </pc:spChg>
      </pc:sldChg>
      <pc:sldChg chg="modSp del mod">
        <pc:chgData name="Sarah Meade" userId="88d87983-b96d-4c85-966d-a703cfc9055d" providerId="ADAL" clId="{FDD68FEA-51CD-4140-B705-C45817707891}" dt="2024-02-22T19:36:40.458" v="478" actId="27636"/>
        <pc:sldMkLst>
          <pc:docMk/>
          <pc:sldMk cId="0" sldId="314"/>
        </pc:sldMkLst>
        <pc:spChg chg="mod">
          <ac:chgData name="Sarah Meade" userId="88d87983-b96d-4c85-966d-a703cfc9055d" providerId="ADAL" clId="{FDD68FEA-51CD-4140-B705-C45817707891}" dt="2024-02-22T19:36:40.442" v="476" actId="27636"/>
          <ac:spMkLst>
            <pc:docMk/>
            <pc:sldMk cId="0" sldId="314"/>
            <ac:spMk id="110" creationId="{00000000-0000-0000-0000-000000000000}"/>
          </ac:spMkLst>
        </pc:spChg>
        <pc:spChg chg="mod">
          <ac:chgData name="Sarah Meade" userId="88d87983-b96d-4c85-966d-a703cfc9055d" providerId="ADAL" clId="{FDD68FEA-51CD-4140-B705-C45817707891}" dt="2024-02-22T19:36:40.458" v="478" actId="27636"/>
          <ac:spMkLst>
            <pc:docMk/>
            <pc:sldMk cId="0" sldId="314"/>
            <ac:spMk id="111" creationId="{00000000-0000-0000-0000-000000000000}"/>
          </ac:spMkLst>
        </pc:spChg>
        <pc:spChg chg="mod">
          <ac:chgData name="Sarah Meade" userId="88d87983-b96d-4c85-966d-a703cfc9055d" providerId="ADAL" clId="{FDD68FEA-51CD-4140-B705-C45817707891}" dt="2024-02-22T19:36:40.442" v="477" actId="27636"/>
          <ac:spMkLst>
            <pc:docMk/>
            <pc:sldMk cId="0" sldId="314"/>
            <ac:spMk id="112" creationId="{00000000-0000-0000-0000-000000000000}"/>
          </ac:spMkLst>
        </pc:spChg>
      </pc:sldChg>
      <pc:sldChg chg="modSp del mod">
        <pc:chgData name="Sarah Meade" userId="88d87983-b96d-4c85-966d-a703cfc9055d" providerId="ADAL" clId="{FDD68FEA-51CD-4140-B705-C45817707891}" dt="2024-02-22T19:36:40.458" v="479" actId="27636"/>
        <pc:sldMkLst>
          <pc:docMk/>
          <pc:sldMk cId="0" sldId="315"/>
        </pc:sldMkLst>
        <pc:spChg chg="mod">
          <ac:chgData name="Sarah Meade" userId="88d87983-b96d-4c85-966d-a703cfc9055d" providerId="ADAL" clId="{FDD68FEA-51CD-4140-B705-C45817707891}" dt="2024-02-22T19:36:40.458" v="479" actId="27636"/>
          <ac:spMkLst>
            <pc:docMk/>
            <pc:sldMk cId="0" sldId="315"/>
            <ac:spMk id="121" creationId="{00000000-0000-0000-0000-000000000000}"/>
          </ac:spMkLst>
        </pc:spChg>
      </pc:sldChg>
      <pc:sldChg chg="modSp del mod">
        <pc:chgData name="Sarah Meade" userId="88d87983-b96d-4c85-966d-a703cfc9055d" providerId="ADAL" clId="{FDD68FEA-51CD-4140-B705-C45817707891}" dt="2024-02-22T19:36:40.458" v="480" actId="27636"/>
        <pc:sldMkLst>
          <pc:docMk/>
          <pc:sldMk cId="0" sldId="316"/>
        </pc:sldMkLst>
        <pc:spChg chg="mod">
          <ac:chgData name="Sarah Meade" userId="88d87983-b96d-4c85-966d-a703cfc9055d" providerId="ADAL" clId="{FDD68FEA-51CD-4140-B705-C45817707891}" dt="2024-02-22T19:35:55.185" v="411" actId="27636"/>
          <ac:spMkLst>
            <pc:docMk/>
            <pc:sldMk cId="0" sldId="316"/>
            <ac:spMk id="126" creationId="{00000000-0000-0000-0000-000000000000}"/>
          </ac:spMkLst>
        </pc:spChg>
        <pc:spChg chg="mod">
          <ac:chgData name="Sarah Meade" userId="88d87983-b96d-4c85-966d-a703cfc9055d" providerId="ADAL" clId="{FDD68FEA-51CD-4140-B705-C45817707891}" dt="2024-02-22T19:36:40.458" v="480" actId="27636"/>
          <ac:spMkLst>
            <pc:docMk/>
            <pc:sldMk cId="0" sldId="316"/>
            <ac:spMk id="129" creationId="{00000000-0000-0000-0000-000000000000}"/>
          </ac:spMkLst>
        </pc:spChg>
      </pc:sldChg>
      <pc:sldChg chg="modSp del mod">
        <pc:chgData name="Sarah Meade" userId="88d87983-b96d-4c85-966d-a703cfc9055d" providerId="ADAL" clId="{FDD68FEA-51CD-4140-B705-C45817707891}" dt="2024-02-22T19:36:40.474" v="481" actId="27636"/>
        <pc:sldMkLst>
          <pc:docMk/>
          <pc:sldMk cId="0" sldId="317"/>
        </pc:sldMkLst>
        <pc:spChg chg="mod">
          <ac:chgData name="Sarah Meade" userId="88d87983-b96d-4c85-966d-a703cfc9055d" providerId="ADAL" clId="{FDD68FEA-51CD-4140-B705-C45817707891}" dt="2024-02-22T19:36:40.474" v="481" actId="27636"/>
          <ac:spMkLst>
            <pc:docMk/>
            <pc:sldMk cId="0" sldId="317"/>
            <ac:spMk id="139" creationId="{00000000-0000-0000-0000-000000000000}"/>
          </ac:spMkLst>
        </pc:spChg>
      </pc:sldChg>
      <pc:sldChg chg="modSp del mod">
        <pc:chgData name="Sarah Meade" userId="88d87983-b96d-4c85-966d-a703cfc9055d" providerId="ADAL" clId="{FDD68FEA-51CD-4140-B705-C45817707891}" dt="2024-02-22T19:36:40.474" v="482" actId="27636"/>
        <pc:sldMkLst>
          <pc:docMk/>
          <pc:sldMk cId="0" sldId="318"/>
        </pc:sldMkLst>
        <pc:spChg chg="mod">
          <ac:chgData name="Sarah Meade" userId="88d87983-b96d-4c85-966d-a703cfc9055d" providerId="ADAL" clId="{FDD68FEA-51CD-4140-B705-C45817707891}" dt="2024-02-22T19:36:40.474" v="482" actId="27636"/>
          <ac:spMkLst>
            <pc:docMk/>
            <pc:sldMk cId="0" sldId="318"/>
            <ac:spMk id="147" creationId="{00000000-0000-0000-0000-000000000000}"/>
          </ac:spMkLst>
        </pc:spChg>
      </pc:sldChg>
      <pc:sldChg chg="modSp del mod">
        <pc:chgData name="Sarah Meade" userId="88d87983-b96d-4c85-966d-a703cfc9055d" providerId="ADAL" clId="{FDD68FEA-51CD-4140-B705-C45817707891}" dt="2024-02-22T19:42:37.414" v="504" actId="47"/>
        <pc:sldMkLst>
          <pc:docMk/>
          <pc:sldMk cId="0" sldId="319"/>
        </pc:sldMkLst>
        <pc:spChg chg="mod">
          <ac:chgData name="Sarah Meade" userId="88d87983-b96d-4c85-966d-a703cfc9055d" providerId="ADAL" clId="{FDD68FEA-51CD-4140-B705-C45817707891}" dt="2024-02-22T19:36:40.489" v="483" actId="27636"/>
          <ac:spMkLst>
            <pc:docMk/>
            <pc:sldMk cId="0" sldId="319"/>
            <ac:spMk id="155" creationId="{00000000-0000-0000-0000-000000000000}"/>
          </ac:spMkLst>
        </pc:spChg>
        <pc:spChg chg="mod">
          <ac:chgData name="Sarah Meade" userId="88d87983-b96d-4c85-966d-a703cfc9055d" providerId="ADAL" clId="{FDD68FEA-51CD-4140-B705-C45817707891}" dt="2024-02-22T19:36:40.489" v="484" actId="27636"/>
          <ac:spMkLst>
            <pc:docMk/>
            <pc:sldMk cId="0" sldId="319"/>
            <ac:spMk id="158" creationId="{00000000-0000-0000-0000-000000000000}"/>
          </ac:spMkLst>
        </pc:spChg>
      </pc:sldChg>
      <pc:sldChg chg="modSp del mod">
        <pc:chgData name="Sarah Meade" userId="88d87983-b96d-4c85-966d-a703cfc9055d" providerId="ADAL" clId="{FDD68FEA-51CD-4140-B705-C45817707891}" dt="2024-02-22T19:36:40.489" v="485" actId="27636"/>
        <pc:sldMkLst>
          <pc:docMk/>
          <pc:sldMk cId="0" sldId="320"/>
        </pc:sldMkLst>
        <pc:spChg chg="mod">
          <ac:chgData name="Sarah Meade" userId="88d87983-b96d-4c85-966d-a703cfc9055d" providerId="ADAL" clId="{FDD68FEA-51CD-4140-B705-C45817707891}" dt="2024-02-22T19:36:40.489" v="485" actId="27636"/>
          <ac:spMkLst>
            <pc:docMk/>
            <pc:sldMk cId="0" sldId="320"/>
            <ac:spMk id="166" creationId="{00000000-0000-0000-0000-000000000000}"/>
          </ac:spMkLst>
        </pc:spChg>
      </pc:sldChg>
      <pc:sldChg chg="modSp del mod">
        <pc:chgData name="Sarah Meade" userId="88d87983-b96d-4c85-966d-a703cfc9055d" providerId="ADAL" clId="{FDD68FEA-51CD-4140-B705-C45817707891}" dt="2024-02-22T19:42:55.618" v="507" actId="404"/>
        <pc:sldMkLst>
          <pc:docMk/>
          <pc:sldMk cId="0" sldId="321"/>
        </pc:sldMkLst>
        <pc:spChg chg="mod">
          <ac:chgData name="Sarah Meade" userId="88d87983-b96d-4c85-966d-a703cfc9055d" providerId="ADAL" clId="{FDD68FEA-51CD-4140-B705-C45817707891}" dt="2024-02-22T19:36:40.505" v="487" actId="27636"/>
          <ac:spMkLst>
            <pc:docMk/>
            <pc:sldMk cId="0" sldId="321"/>
            <ac:spMk id="171" creationId="{00000000-0000-0000-0000-000000000000}"/>
          </ac:spMkLst>
        </pc:spChg>
        <pc:spChg chg="mod">
          <ac:chgData name="Sarah Meade" userId="88d87983-b96d-4c85-966d-a703cfc9055d" providerId="ADAL" clId="{FDD68FEA-51CD-4140-B705-C45817707891}" dt="2024-02-22T19:42:55.618" v="507" actId="404"/>
          <ac:spMkLst>
            <pc:docMk/>
            <pc:sldMk cId="0" sldId="321"/>
            <ac:spMk id="172" creationId="{00000000-0000-0000-0000-000000000000}"/>
          </ac:spMkLst>
        </pc:spChg>
        <pc:spChg chg="mod">
          <ac:chgData name="Sarah Meade" userId="88d87983-b96d-4c85-966d-a703cfc9055d" providerId="ADAL" clId="{FDD68FEA-51CD-4140-B705-C45817707891}" dt="2024-02-22T19:36:40.489" v="486" actId="27636"/>
          <ac:spMkLst>
            <pc:docMk/>
            <pc:sldMk cId="0" sldId="321"/>
            <ac:spMk id="173" creationId="{00000000-0000-0000-0000-000000000000}"/>
          </ac:spMkLst>
        </pc:spChg>
      </pc:sldChg>
      <pc:sldChg chg="modSp add del mod setBg modNotes">
        <pc:chgData name="Sarah Meade" userId="88d87983-b96d-4c85-966d-a703cfc9055d" providerId="ADAL" clId="{FDD68FEA-51CD-4140-B705-C45817707891}" dt="2024-02-22T19:44:01.496" v="537" actId="403"/>
        <pc:sldMkLst>
          <pc:docMk/>
          <pc:sldMk cId="0" sldId="322"/>
        </pc:sldMkLst>
        <pc:spChg chg="mod">
          <ac:chgData name="Sarah Meade" userId="88d87983-b96d-4c85-966d-a703cfc9055d" providerId="ADAL" clId="{FDD68FEA-51CD-4140-B705-C45817707891}" dt="2024-02-22T19:43:50.297" v="508" actId="27636"/>
          <ac:spMkLst>
            <pc:docMk/>
            <pc:sldMk cId="0" sldId="322"/>
            <ac:spMk id="54" creationId="{00000000-0000-0000-0000-000000000000}"/>
          </ac:spMkLst>
        </pc:spChg>
        <pc:spChg chg="mod">
          <ac:chgData name="Sarah Meade" userId="88d87983-b96d-4c85-966d-a703cfc9055d" providerId="ADAL" clId="{FDD68FEA-51CD-4140-B705-C45817707891}" dt="2024-02-22T19:44:01.496" v="537" actId="403"/>
          <ac:spMkLst>
            <pc:docMk/>
            <pc:sldMk cId="0" sldId="322"/>
            <ac:spMk id="55" creationId="{00000000-0000-0000-0000-000000000000}"/>
          </ac:spMkLst>
        </pc:spChg>
      </pc:sldChg>
      <pc:sldChg chg="modSp add del mod">
        <pc:chgData name="Sarah Meade" userId="88d87983-b96d-4c85-966d-a703cfc9055d" providerId="ADAL" clId="{FDD68FEA-51CD-4140-B705-C45817707891}" dt="2024-02-22T19:44:04.721" v="538" actId="47"/>
        <pc:sldMkLst>
          <pc:docMk/>
          <pc:sldMk cId="0" sldId="323"/>
        </pc:sldMkLst>
        <pc:spChg chg="mod">
          <ac:chgData name="Sarah Meade" userId="88d87983-b96d-4c85-966d-a703cfc9055d" providerId="ADAL" clId="{FDD68FEA-51CD-4140-B705-C45817707891}" dt="2024-02-22T19:43:50.312" v="511" actId="27636"/>
          <ac:spMkLst>
            <pc:docMk/>
            <pc:sldMk cId="0" sldId="323"/>
            <ac:spMk id="60" creationId="{00000000-0000-0000-0000-000000000000}"/>
          </ac:spMkLst>
        </pc:spChg>
        <pc:spChg chg="mod">
          <ac:chgData name="Sarah Meade" userId="88d87983-b96d-4c85-966d-a703cfc9055d" providerId="ADAL" clId="{FDD68FEA-51CD-4140-B705-C45817707891}" dt="2024-02-22T19:43:50.312" v="509" actId="27636"/>
          <ac:spMkLst>
            <pc:docMk/>
            <pc:sldMk cId="0" sldId="323"/>
            <ac:spMk id="61" creationId="{00000000-0000-0000-0000-000000000000}"/>
          </ac:spMkLst>
        </pc:spChg>
        <pc:spChg chg="mod">
          <ac:chgData name="Sarah Meade" userId="88d87983-b96d-4c85-966d-a703cfc9055d" providerId="ADAL" clId="{FDD68FEA-51CD-4140-B705-C45817707891}" dt="2024-02-22T19:43:50.312" v="510" actId="27636"/>
          <ac:spMkLst>
            <pc:docMk/>
            <pc:sldMk cId="0" sldId="323"/>
            <ac:spMk id="62" creationId="{00000000-0000-0000-0000-000000000000}"/>
          </ac:spMkLst>
        </pc:spChg>
      </pc:sldChg>
      <pc:sldChg chg="modSp add del mod">
        <pc:chgData name="Sarah Meade" userId="88d87983-b96d-4c85-966d-a703cfc9055d" providerId="ADAL" clId="{FDD68FEA-51CD-4140-B705-C45817707891}" dt="2024-02-22T19:44:05.443" v="539" actId="47"/>
        <pc:sldMkLst>
          <pc:docMk/>
          <pc:sldMk cId="0" sldId="324"/>
        </pc:sldMkLst>
        <pc:spChg chg="mod">
          <ac:chgData name="Sarah Meade" userId="88d87983-b96d-4c85-966d-a703cfc9055d" providerId="ADAL" clId="{FDD68FEA-51CD-4140-B705-C45817707891}" dt="2024-02-22T19:43:50.344" v="515" actId="27636"/>
          <ac:spMkLst>
            <pc:docMk/>
            <pc:sldMk cId="0" sldId="324"/>
            <ac:spMk id="67" creationId="{00000000-0000-0000-0000-000000000000}"/>
          </ac:spMkLst>
        </pc:spChg>
        <pc:spChg chg="mod">
          <ac:chgData name="Sarah Meade" userId="88d87983-b96d-4c85-966d-a703cfc9055d" providerId="ADAL" clId="{FDD68FEA-51CD-4140-B705-C45817707891}" dt="2024-02-22T19:43:50.328" v="514" actId="27636"/>
          <ac:spMkLst>
            <pc:docMk/>
            <pc:sldMk cId="0" sldId="324"/>
            <ac:spMk id="68" creationId="{00000000-0000-0000-0000-000000000000}"/>
          </ac:spMkLst>
        </pc:spChg>
        <pc:spChg chg="mod">
          <ac:chgData name="Sarah Meade" userId="88d87983-b96d-4c85-966d-a703cfc9055d" providerId="ADAL" clId="{FDD68FEA-51CD-4140-B705-C45817707891}" dt="2024-02-22T19:43:50.328" v="512" actId="27636"/>
          <ac:spMkLst>
            <pc:docMk/>
            <pc:sldMk cId="0" sldId="324"/>
            <ac:spMk id="69" creationId="{00000000-0000-0000-0000-000000000000}"/>
          </ac:spMkLst>
        </pc:spChg>
        <pc:spChg chg="mod">
          <ac:chgData name="Sarah Meade" userId="88d87983-b96d-4c85-966d-a703cfc9055d" providerId="ADAL" clId="{FDD68FEA-51CD-4140-B705-C45817707891}" dt="2024-02-22T19:43:50.328" v="513" actId="27636"/>
          <ac:spMkLst>
            <pc:docMk/>
            <pc:sldMk cId="0" sldId="324"/>
            <ac:spMk id="70" creationId="{00000000-0000-0000-0000-000000000000}"/>
          </ac:spMkLst>
        </pc:spChg>
      </pc:sldChg>
      <pc:sldChg chg="modSp add del mod">
        <pc:chgData name="Sarah Meade" userId="88d87983-b96d-4c85-966d-a703cfc9055d" providerId="ADAL" clId="{FDD68FEA-51CD-4140-B705-C45817707891}" dt="2024-02-22T19:44:07.580" v="540" actId="47"/>
        <pc:sldMkLst>
          <pc:docMk/>
          <pc:sldMk cId="0" sldId="325"/>
        </pc:sldMkLst>
        <pc:spChg chg="mod">
          <ac:chgData name="Sarah Meade" userId="88d87983-b96d-4c85-966d-a703cfc9055d" providerId="ADAL" clId="{FDD68FEA-51CD-4140-B705-C45817707891}" dt="2024-02-22T19:43:50.360" v="518" actId="27636"/>
          <ac:spMkLst>
            <pc:docMk/>
            <pc:sldMk cId="0" sldId="325"/>
            <ac:spMk id="75" creationId="{00000000-0000-0000-0000-000000000000}"/>
          </ac:spMkLst>
        </pc:spChg>
        <pc:spChg chg="mod">
          <ac:chgData name="Sarah Meade" userId="88d87983-b96d-4c85-966d-a703cfc9055d" providerId="ADAL" clId="{FDD68FEA-51CD-4140-B705-C45817707891}" dt="2024-02-22T19:43:50.344" v="516" actId="27636"/>
          <ac:spMkLst>
            <pc:docMk/>
            <pc:sldMk cId="0" sldId="325"/>
            <ac:spMk id="77" creationId="{00000000-0000-0000-0000-000000000000}"/>
          </ac:spMkLst>
        </pc:spChg>
        <pc:spChg chg="mod">
          <ac:chgData name="Sarah Meade" userId="88d87983-b96d-4c85-966d-a703cfc9055d" providerId="ADAL" clId="{FDD68FEA-51CD-4140-B705-C45817707891}" dt="2024-02-22T19:43:50.344" v="517" actId="27636"/>
          <ac:spMkLst>
            <pc:docMk/>
            <pc:sldMk cId="0" sldId="325"/>
            <ac:spMk id="78" creationId="{00000000-0000-0000-0000-000000000000}"/>
          </ac:spMkLst>
        </pc:spChg>
      </pc:sldChg>
      <pc:sldChg chg="modSp add del mod">
        <pc:chgData name="Sarah Meade" userId="88d87983-b96d-4c85-966d-a703cfc9055d" providerId="ADAL" clId="{FDD68FEA-51CD-4140-B705-C45817707891}" dt="2024-02-22T19:44:09.350" v="541" actId="47"/>
        <pc:sldMkLst>
          <pc:docMk/>
          <pc:sldMk cId="0" sldId="326"/>
        </pc:sldMkLst>
        <pc:spChg chg="mod">
          <ac:chgData name="Sarah Meade" userId="88d87983-b96d-4c85-966d-a703cfc9055d" providerId="ADAL" clId="{FDD68FEA-51CD-4140-B705-C45817707891}" dt="2024-02-22T19:43:50.360" v="519" actId="27636"/>
          <ac:spMkLst>
            <pc:docMk/>
            <pc:sldMk cId="0" sldId="326"/>
            <ac:spMk id="83" creationId="{00000000-0000-0000-0000-000000000000}"/>
          </ac:spMkLst>
        </pc:spChg>
        <pc:spChg chg="mod">
          <ac:chgData name="Sarah Meade" userId="88d87983-b96d-4c85-966d-a703cfc9055d" providerId="ADAL" clId="{FDD68FEA-51CD-4140-B705-C45817707891}" dt="2024-02-22T19:43:50.360" v="520" actId="27636"/>
          <ac:spMkLst>
            <pc:docMk/>
            <pc:sldMk cId="0" sldId="326"/>
            <ac:spMk id="86" creationId="{00000000-0000-0000-0000-000000000000}"/>
          </ac:spMkLst>
        </pc:spChg>
      </pc:sldChg>
      <pc:sldChg chg="modSp add del mod">
        <pc:chgData name="Sarah Meade" userId="88d87983-b96d-4c85-966d-a703cfc9055d" providerId="ADAL" clId="{FDD68FEA-51CD-4140-B705-C45817707891}" dt="2024-02-22T19:44:43.647" v="548" actId="1076"/>
        <pc:sldMkLst>
          <pc:docMk/>
          <pc:sldMk cId="0" sldId="327"/>
        </pc:sldMkLst>
        <pc:spChg chg="mod">
          <ac:chgData name="Sarah Meade" userId="88d87983-b96d-4c85-966d-a703cfc9055d" providerId="ADAL" clId="{FDD68FEA-51CD-4140-B705-C45817707891}" dt="2024-02-22T19:44:29.378" v="546" actId="27636"/>
          <ac:spMkLst>
            <pc:docMk/>
            <pc:sldMk cId="0" sldId="327"/>
            <ac:spMk id="93" creationId="{00000000-0000-0000-0000-000000000000}"/>
          </ac:spMkLst>
        </pc:spChg>
        <pc:spChg chg="mod">
          <ac:chgData name="Sarah Meade" userId="88d87983-b96d-4c85-966d-a703cfc9055d" providerId="ADAL" clId="{FDD68FEA-51CD-4140-B705-C45817707891}" dt="2024-02-22T19:43:50.360" v="521" actId="27636"/>
          <ac:spMkLst>
            <pc:docMk/>
            <pc:sldMk cId="0" sldId="327"/>
            <ac:spMk id="95" creationId="{00000000-0000-0000-0000-000000000000}"/>
          </ac:spMkLst>
        </pc:spChg>
        <pc:spChg chg="mod">
          <ac:chgData name="Sarah Meade" userId="88d87983-b96d-4c85-966d-a703cfc9055d" providerId="ADAL" clId="{FDD68FEA-51CD-4140-B705-C45817707891}" dt="2024-02-22T19:44:19.205" v="542" actId="1076"/>
          <ac:spMkLst>
            <pc:docMk/>
            <pc:sldMk cId="0" sldId="327"/>
            <ac:spMk id="98" creationId="{00000000-0000-0000-0000-000000000000}"/>
          </ac:spMkLst>
        </pc:spChg>
        <pc:cxnChg chg="mod">
          <ac:chgData name="Sarah Meade" userId="88d87983-b96d-4c85-966d-a703cfc9055d" providerId="ADAL" clId="{FDD68FEA-51CD-4140-B705-C45817707891}" dt="2024-02-22T19:44:38.363" v="547" actId="1076"/>
          <ac:cxnSpMkLst>
            <pc:docMk/>
            <pc:sldMk cId="0" sldId="327"/>
            <ac:cxnSpMk id="96" creationId="{00000000-0000-0000-0000-000000000000}"/>
          </ac:cxnSpMkLst>
        </pc:cxnChg>
        <pc:cxnChg chg="mod">
          <ac:chgData name="Sarah Meade" userId="88d87983-b96d-4c85-966d-a703cfc9055d" providerId="ADAL" clId="{FDD68FEA-51CD-4140-B705-C45817707891}" dt="2024-02-22T19:44:43.647" v="548" actId="1076"/>
          <ac:cxnSpMkLst>
            <pc:docMk/>
            <pc:sldMk cId="0" sldId="327"/>
            <ac:cxnSpMk id="97" creationId="{00000000-0000-0000-0000-000000000000}"/>
          </ac:cxnSpMkLst>
        </pc:cxnChg>
      </pc:sldChg>
      <pc:sldChg chg="modSp add del mod">
        <pc:chgData name="Sarah Meade" userId="88d87983-b96d-4c85-966d-a703cfc9055d" providerId="ADAL" clId="{FDD68FEA-51CD-4140-B705-C45817707891}" dt="2024-02-22T19:51:02.907" v="585" actId="27636"/>
        <pc:sldMkLst>
          <pc:docMk/>
          <pc:sldMk cId="0" sldId="328"/>
        </pc:sldMkLst>
        <pc:spChg chg="mod">
          <ac:chgData name="Sarah Meade" userId="88d87983-b96d-4c85-966d-a703cfc9055d" providerId="ADAL" clId="{FDD68FEA-51CD-4140-B705-C45817707891}" dt="2024-02-22T19:51:02.907" v="585" actId="27636"/>
          <ac:spMkLst>
            <pc:docMk/>
            <pc:sldMk cId="0" sldId="328"/>
            <ac:spMk id="104" creationId="{00000000-0000-0000-0000-000000000000}"/>
          </ac:spMkLst>
        </pc:spChg>
        <pc:spChg chg="mod">
          <ac:chgData name="Sarah Meade" userId="88d87983-b96d-4c85-966d-a703cfc9055d" providerId="ADAL" clId="{FDD68FEA-51CD-4140-B705-C45817707891}" dt="2024-02-22T19:43:50.376" v="523" actId="27636"/>
          <ac:spMkLst>
            <pc:docMk/>
            <pc:sldMk cId="0" sldId="328"/>
            <ac:spMk id="105" creationId="{00000000-0000-0000-0000-000000000000}"/>
          </ac:spMkLst>
        </pc:spChg>
      </pc:sldChg>
      <pc:sldChg chg="modSp add del mod">
        <pc:chgData name="Sarah Meade" userId="88d87983-b96d-4c85-966d-a703cfc9055d" providerId="ADAL" clId="{FDD68FEA-51CD-4140-B705-C45817707891}" dt="2024-02-22T19:43:50.392" v="526" actId="27636"/>
        <pc:sldMkLst>
          <pc:docMk/>
          <pc:sldMk cId="0" sldId="329"/>
        </pc:sldMkLst>
        <pc:spChg chg="mod">
          <ac:chgData name="Sarah Meade" userId="88d87983-b96d-4c85-966d-a703cfc9055d" providerId="ADAL" clId="{FDD68FEA-51CD-4140-B705-C45817707891}" dt="2024-02-22T19:35:58.339" v="423" actId="27636"/>
          <ac:spMkLst>
            <pc:docMk/>
            <pc:sldMk cId="0" sldId="329"/>
            <ac:spMk id="110" creationId="{00000000-0000-0000-0000-000000000000}"/>
          </ac:spMkLst>
        </pc:spChg>
        <pc:spChg chg="mod">
          <ac:chgData name="Sarah Meade" userId="88d87983-b96d-4c85-966d-a703cfc9055d" providerId="ADAL" clId="{FDD68FEA-51CD-4140-B705-C45817707891}" dt="2024-02-22T19:35:58.339" v="422" actId="27636"/>
          <ac:spMkLst>
            <pc:docMk/>
            <pc:sldMk cId="0" sldId="329"/>
            <ac:spMk id="111" creationId="{00000000-0000-0000-0000-000000000000}"/>
          </ac:spMkLst>
        </pc:spChg>
        <pc:spChg chg="mod">
          <ac:chgData name="Sarah Meade" userId="88d87983-b96d-4c85-966d-a703cfc9055d" providerId="ADAL" clId="{FDD68FEA-51CD-4140-B705-C45817707891}" dt="2024-02-22T19:43:50.392" v="526" actId="27636"/>
          <ac:spMkLst>
            <pc:docMk/>
            <pc:sldMk cId="0" sldId="329"/>
            <ac:spMk id="112" creationId="{00000000-0000-0000-0000-000000000000}"/>
          </ac:spMkLst>
        </pc:spChg>
        <pc:spChg chg="mod">
          <ac:chgData name="Sarah Meade" userId="88d87983-b96d-4c85-966d-a703cfc9055d" providerId="ADAL" clId="{FDD68FEA-51CD-4140-B705-C45817707891}" dt="2024-02-22T19:43:50.376" v="525" actId="27636"/>
          <ac:spMkLst>
            <pc:docMk/>
            <pc:sldMk cId="0" sldId="329"/>
            <ac:spMk id="113" creationId="{00000000-0000-0000-0000-000000000000}"/>
          </ac:spMkLst>
        </pc:spChg>
      </pc:sldChg>
      <pc:sldChg chg="modSp add del mod">
        <pc:chgData name="Sarah Meade" userId="88d87983-b96d-4c85-966d-a703cfc9055d" providerId="ADAL" clId="{FDD68FEA-51CD-4140-B705-C45817707891}" dt="2024-02-22T19:43:50.392" v="527" actId="27636"/>
        <pc:sldMkLst>
          <pc:docMk/>
          <pc:sldMk cId="0" sldId="330"/>
        </pc:sldMkLst>
        <pc:spChg chg="mod">
          <ac:chgData name="Sarah Meade" userId="88d87983-b96d-4c85-966d-a703cfc9055d" providerId="ADAL" clId="{FDD68FEA-51CD-4140-B705-C45817707891}" dt="2024-02-22T19:43:50.392" v="527" actId="27636"/>
          <ac:spMkLst>
            <pc:docMk/>
            <pc:sldMk cId="0" sldId="330"/>
            <ac:spMk id="125" creationId="{00000000-0000-0000-0000-000000000000}"/>
          </ac:spMkLst>
        </pc:spChg>
      </pc:sldChg>
      <pc:sldChg chg="modSp add del mod">
        <pc:chgData name="Sarah Meade" userId="88d87983-b96d-4c85-966d-a703cfc9055d" providerId="ADAL" clId="{FDD68FEA-51CD-4140-B705-C45817707891}" dt="2024-02-22T19:43:50.392" v="528" actId="27636"/>
        <pc:sldMkLst>
          <pc:docMk/>
          <pc:sldMk cId="0" sldId="331"/>
        </pc:sldMkLst>
        <pc:spChg chg="mod">
          <ac:chgData name="Sarah Meade" userId="88d87983-b96d-4c85-966d-a703cfc9055d" providerId="ADAL" clId="{FDD68FEA-51CD-4140-B705-C45817707891}" dt="2024-02-22T19:35:58.355" v="424" actId="27636"/>
          <ac:spMkLst>
            <pc:docMk/>
            <pc:sldMk cId="0" sldId="331"/>
            <ac:spMk id="126" creationId="{00000000-0000-0000-0000-000000000000}"/>
          </ac:spMkLst>
        </pc:spChg>
        <pc:spChg chg="mod">
          <ac:chgData name="Sarah Meade" userId="88d87983-b96d-4c85-966d-a703cfc9055d" providerId="ADAL" clId="{FDD68FEA-51CD-4140-B705-C45817707891}" dt="2024-02-22T19:43:50.392" v="528" actId="27636"/>
          <ac:spMkLst>
            <pc:docMk/>
            <pc:sldMk cId="0" sldId="331"/>
            <ac:spMk id="133" creationId="{00000000-0000-0000-0000-000000000000}"/>
          </ac:spMkLst>
        </pc:spChg>
      </pc:sldChg>
      <pc:sldChg chg="modSp add del mod">
        <pc:chgData name="Sarah Meade" userId="88d87983-b96d-4c85-966d-a703cfc9055d" providerId="ADAL" clId="{FDD68FEA-51CD-4140-B705-C45817707891}" dt="2024-02-22T19:43:50.408" v="530" actId="27636"/>
        <pc:sldMkLst>
          <pc:docMk/>
          <pc:sldMk cId="0" sldId="332"/>
        </pc:sldMkLst>
        <pc:spChg chg="mod">
          <ac:chgData name="Sarah Meade" userId="88d87983-b96d-4c85-966d-a703cfc9055d" providerId="ADAL" clId="{FDD68FEA-51CD-4140-B705-C45817707891}" dt="2024-02-22T19:43:50.408" v="530" actId="27636"/>
          <ac:spMkLst>
            <pc:docMk/>
            <pc:sldMk cId="0" sldId="332"/>
            <ac:spMk id="141" creationId="{00000000-0000-0000-0000-000000000000}"/>
          </ac:spMkLst>
        </pc:spChg>
        <pc:spChg chg="mod">
          <ac:chgData name="Sarah Meade" userId="88d87983-b96d-4c85-966d-a703cfc9055d" providerId="ADAL" clId="{FDD68FEA-51CD-4140-B705-C45817707891}" dt="2024-02-22T19:43:50.408" v="529" actId="27636"/>
          <ac:spMkLst>
            <pc:docMk/>
            <pc:sldMk cId="0" sldId="332"/>
            <ac:spMk id="143" creationId="{00000000-0000-0000-0000-000000000000}"/>
          </ac:spMkLst>
        </pc:spChg>
      </pc:sldChg>
      <pc:sldChg chg="modSp add del mod">
        <pc:chgData name="Sarah Meade" userId="88d87983-b96d-4c85-966d-a703cfc9055d" providerId="ADAL" clId="{FDD68FEA-51CD-4140-B705-C45817707891}" dt="2024-02-22T19:51:15.402" v="642" actId="403"/>
        <pc:sldMkLst>
          <pc:docMk/>
          <pc:sldMk cId="0" sldId="333"/>
        </pc:sldMkLst>
        <pc:spChg chg="mod">
          <ac:chgData name="Sarah Meade" userId="88d87983-b96d-4c85-966d-a703cfc9055d" providerId="ADAL" clId="{FDD68FEA-51CD-4140-B705-C45817707891}" dt="2024-02-22T19:51:05.407" v="586" actId="27636"/>
          <ac:spMkLst>
            <pc:docMk/>
            <pc:sldMk cId="0" sldId="333"/>
            <ac:spMk id="54" creationId="{00000000-0000-0000-0000-000000000000}"/>
          </ac:spMkLst>
        </pc:spChg>
        <pc:spChg chg="mod">
          <ac:chgData name="Sarah Meade" userId="88d87983-b96d-4c85-966d-a703cfc9055d" providerId="ADAL" clId="{FDD68FEA-51CD-4140-B705-C45817707891}" dt="2024-02-22T19:51:15.402" v="642" actId="403"/>
          <ac:spMkLst>
            <pc:docMk/>
            <pc:sldMk cId="0" sldId="333"/>
            <ac:spMk id="55" creationId="{00000000-0000-0000-0000-000000000000}"/>
          </ac:spMkLst>
        </pc:spChg>
      </pc:sldChg>
      <pc:sldChg chg="modSp add del mod">
        <pc:chgData name="Sarah Meade" userId="88d87983-b96d-4c85-966d-a703cfc9055d" providerId="ADAL" clId="{FDD68FEA-51CD-4140-B705-C45817707891}" dt="2024-02-22T19:51:20.392" v="643" actId="47"/>
        <pc:sldMkLst>
          <pc:docMk/>
          <pc:sldMk cId="0" sldId="334"/>
        </pc:sldMkLst>
        <pc:spChg chg="mod">
          <ac:chgData name="Sarah Meade" userId="88d87983-b96d-4c85-966d-a703cfc9055d" providerId="ADAL" clId="{FDD68FEA-51CD-4140-B705-C45817707891}" dt="2024-02-22T19:51:05.423" v="588" actId="27636"/>
          <ac:spMkLst>
            <pc:docMk/>
            <pc:sldMk cId="0" sldId="334"/>
            <ac:spMk id="60" creationId="{00000000-0000-0000-0000-000000000000}"/>
          </ac:spMkLst>
        </pc:spChg>
        <pc:spChg chg="mod">
          <ac:chgData name="Sarah Meade" userId="88d87983-b96d-4c85-966d-a703cfc9055d" providerId="ADAL" clId="{FDD68FEA-51CD-4140-B705-C45817707891}" dt="2024-02-22T19:51:05.438" v="589" actId="27636"/>
          <ac:spMkLst>
            <pc:docMk/>
            <pc:sldMk cId="0" sldId="334"/>
            <ac:spMk id="61" creationId="{00000000-0000-0000-0000-000000000000}"/>
          </ac:spMkLst>
        </pc:spChg>
        <pc:spChg chg="mod">
          <ac:chgData name="Sarah Meade" userId="88d87983-b96d-4c85-966d-a703cfc9055d" providerId="ADAL" clId="{FDD68FEA-51CD-4140-B705-C45817707891}" dt="2024-02-22T19:51:05.423" v="587" actId="27636"/>
          <ac:spMkLst>
            <pc:docMk/>
            <pc:sldMk cId="0" sldId="334"/>
            <ac:spMk id="62" creationId="{00000000-0000-0000-0000-000000000000}"/>
          </ac:spMkLst>
        </pc:spChg>
        <pc:spChg chg="mod">
          <ac:chgData name="Sarah Meade" userId="88d87983-b96d-4c85-966d-a703cfc9055d" providerId="ADAL" clId="{FDD68FEA-51CD-4140-B705-C45817707891}" dt="2024-02-22T19:35:58.371" v="425" actId="27636"/>
          <ac:spMkLst>
            <pc:docMk/>
            <pc:sldMk cId="0" sldId="334"/>
            <ac:spMk id="155" creationId="{00000000-0000-0000-0000-000000000000}"/>
          </ac:spMkLst>
        </pc:spChg>
      </pc:sldChg>
      <pc:sldChg chg="modSp add del mod">
        <pc:chgData name="Sarah Meade" userId="88d87983-b96d-4c85-966d-a703cfc9055d" providerId="ADAL" clId="{FDD68FEA-51CD-4140-B705-C45817707891}" dt="2024-02-22T19:51:21.259" v="644" actId="47"/>
        <pc:sldMkLst>
          <pc:docMk/>
          <pc:sldMk cId="0" sldId="335"/>
        </pc:sldMkLst>
        <pc:spChg chg="mod">
          <ac:chgData name="Sarah Meade" userId="88d87983-b96d-4c85-966d-a703cfc9055d" providerId="ADAL" clId="{FDD68FEA-51CD-4140-B705-C45817707891}" dt="2024-02-22T19:51:05.438" v="590" actId="27636"/>
          <ac:spMkLst>
            <pc:docMk/>
            <pc:sldMk cId="0" sldId="335"/>
            <ac:spMk id="67" creationId="{00000000-0000-0000-0000-000000000000}"/>
          </ac:spMkLst>
        </pc:spChg>
        <pc:spChg chg="mod">
          <ac:chgData name="Sarah Meade" userId="88d87983-b96d-4c85-966d-a703cfc9055d" providerId="ADAL" clId="{FDD68FEA-51CD-4140-B705-C45817707891}" dt="2024-02-22T19:51:05.438" v="592" actId="27636"/>
          <ac:spMkLst>
            <pc:docMk/>
            <pc:sldMk cId="0" sldId="335"/>
            <ac:spMk id="68" creationId="{00000000-0000-0000-0000-000000000000}"/>
          </ac:spMkLst>
        </pc:spChg>
        <pc:spChg chg="mod">
          <ac:chgData name="Sarah Meade" userId="88d87983-b96d-4c85-966d-a703cfc9055d" providerId="ADAL" clId="{FDD68FEA-51CD-4140-B705-C45817707891}" dt="2024-02-22T19:51:05.454" v="593" actId="27636"/>
          <ac:spMkLst>
            <pc:docMk/>
            <pc:sldMk cId="0" sldId="335"/>
            <ac:spMk id="69" creationId="{00000000-0000-0000-0000-000000000000}"/>
          </ac:spMkLst>
        </pc:spChg>
        <pc:spChg chg="mod">
          <ac:chgData name="Sarah Meade" userId="88d87983-b96d-4c85-966d-a703cfc9055d" providerId="ADAL" clId="{FDD68FEA-51CD-4140-B705-C45817707891}" dt="2024-02-22T19:51:05.438" v="591" actId="27636"/>
          <ac:spMkLst>
            <pc:docMk/>
            <pc:sldMk cId="0" sldId="335"/>
            <ac:spMk id="70" creationId="{00000000-0000-0000-0000-000000000000}"/>
          </ac:spMkLst>
        </pc:spChg>
      </pc:sldChg>
      <pc:sldChg chg="modSp add del mod">
        <pc:chgData name="Sarah Meade" userId="88d87983-b96d-4c85-966d-a703cfc9055d" providerId="ADAL" clId="{FDD68FEA-51CD-4140-B705-C45817707891}" dt="2024-02-22T19:51:22.584" v="645" actId="47"/>
        <pc:sldMkLst>
          <pc:docMk/>
          <pc:sldMk cId="0" sldId="336"/>
        </pc:sldMkLst>
        <pc:spChg chg="mod">
          <ac:chgData name="Sarah Meade" userId="88d87983-b96d-4c85-966d-a703cfc9055d" providerId="ADAL" clId="{FDD68FEA-51CD-4140-B705-C45817707891}" dt="2024-02-22T19:51:05.470" v="596" actId="27636"/>
          <ac:spMkLst>
            <pc:docMk/>
            <pc:sldMk cId="0" sldId="336"/>
            <ac:spMk id="75" creationId="{00000000-0000-0000-0000-000000000000}"/>
          </ac:spMkLst>
        </pc:spChg>
        <pc:spChg chg="mod">
          <ac:chgData name="Sarah Meade" userId="88d87983-b96d-4c85-966d-a703cfc9055d" providerId="ADAL" clId="{FDD68FEA-51CD-4140-B705-C45817707891}" dt="2024-02-22T19:51:05.470" v="595" actId="27636"/>
          <ac:spMkLst>
            <pc:docMk/>
            <pc:sldMk cId="0" sldId="336"/>
            <ac:spMk id="77" creationId="{00000000-0000-0000-0000-000000000000}"/>
          </ac:spMkLst>
        </pc:spChg>
        <pc:spChg chg="mod">
          <ac:chgData name="Sarah Meade" userId="88d87983-b96d-4c85-966d-a703cfc9055d" providerId="ADAL" clId="{FDD68FEA-51CD-4140-B705-C45817707891}" dt="2024-02-22T19:51:05.470" v="594" actId="27636"/>
          <ac:spMkLst>
            <pc:docMk/>
            <pc:sldMk cId="0" sldId="336"/>
            <ac:spMk id="78" creationId="{00000000-0000-0000-0000-000000000000}"/>
          </ac:spMkLst>
        </pc:spChg>
        <pc:spChg chg="mod">
          <ac:chgData name="Sarah Meade" userId="88d87983-b96d-4c85-966d-a703cfc9055d" providerId="ADAL" clId="{FDD68FEA-51CD-4140-B705-C45817707891}" dt="2024-02-22T19:35:58.371" v="426" actId="27636"/>
          <ac:spMkLst>
            <pc:docMk/>
            <pc:sldMk cId="0" sldId="336"/>
            <ac:spMk id="171" creationId="{00000000-0000-0000-0000-000000000000}"/>
          </ac:spMkLst>
        </pc:spChg>
      </pc:sldChg>
      <pc:sldChg chg="modSp del mod">
        <pc:chgData name="Sarah Meade" userId="88d87983-b96d-4c85-966d-a703cfc9055d" providerId="ADAL" clId="{FDD68FEA-51CD-4140-B705-C45817707891}" dt="2024-02-22T19:51:24.747" v="646" actId="47"/>
        <pc:sldMkLst>
          <pc:docMk/>
          <pc:sldMk cId="0" sldId="337"/>
        </pc:sldMkLst>
        <pc:spChg chg="mod">
          <ac:chgData name="Sarah Meade" userId="88d87983-b96d-4c85-966d-a703cfc9055d" providerId="ADAL" clId="{FDD68FEA-51CD-4140-B705-C45817707891}" dt="2024-02-22T19:51:05.470" v="598" actId="27636"/>
          <ac:spMkLst>
            <pc:docMk/>
            <pc:sldMk cId="0" sldId="337"/>
            <ac:spMk id="83" creationId="{00000000-0000-0000-0000-000000000000}"/>
          </ac:spMkLst>
        </pc:spChg>
        <pc:spChg chg="mod">
          <ac:chgData name="Sarah Meade" userId="88d87983-b96d-4c85-966d-a703cfc9055d" providerId="ADAL" clId="{FDD68FEA-51CD-4140-B705-C45817707891}" dt="2024-02-22T19:51:05.470" v="597" actId="27636"/>
          <ac:spMkLst>
            <pc:docMk/>
            <pc:sldMk cId="0" sldId="337"/>
            <ac:spMk id="86" creationId="{00000000-0000-0000-0000-000000000000}"/>
          </ac:spMkLst>
        </pc:spChg>
      </pc:sldChg>
      <pc:sldChg chg="modSp del mod">
        <pc:chgData name="Sarah Meade" userId="88d87983-b96d-4c85-966d-a703cfc9055d" providerId="ADAL" clId="{FDD68FEA-51CD-4140-B705-C45817707891}" dt="2024-02-22T19:51:32.122" v="647" actId="47"/>
        <pc:sldMkLst>
          <pc:docMk/>
          <pc:sldMk cId="0" sldId="338"/>
        </pc:sldMkLst>
        <pc:spChg chg="mod">
          <ac:chgData name="Sarah Meade" userId="88d87983-b96d-4c85-966d-a703cfc9055d" providerId="ADAL" clId="{FDD68FEA-51CD-4140-B705-C45817707891}" dt="2024-02-22T19:51:05.486" v="600" actId="27636"/>
          <ac:spMkLst>
            <pc:docMk/>
            <pc:sldMk cId="0" sldId="338"/>
            <ac:spMk id="92" creationId="{00000000-0000-0000-0000-000000000000}"/>
          </ac:spMkLst>
        </pc:spChg>
        <pc:spChg chg="mod">
          <ac:chgData name="Sarah Meade" userId="88d87983-b96d-4c85-966d-a703cfc9055d" providerId="ADAL" clId="{FDD68FEA-51CD-4140-B705-C45817707891}" dt="2024-02-22T19:51:05.486" v="599" actId="27636"/>
          <ac:spMkLst>
            <pc:docMk/>
            <pc:sldMk cId="0" sldId="338"/>
            <ac:spMk id="94" creationId="{00000000-0000-0000-0000-000000000000}"/>
          </ac:spMkLst>
        </pc:spChg>
      </pc:sldChg>
      <pc:sldChg chg="modSp del mod">
        <pc:chgData name="Sarah Meade" userId="88d87983-b96d-4c85-966d-a703cfc9055d" providerId="ADAL" clId="{FDD68FEA-51CD-4140-B705-C45817707891}" dt="2024-02-22T19:51:05.486" v="603" actId="27636"/>
        <pc:sldMkLst>
          <pc:docMk/>
          <pc:sldMk cId="0" sldId="339"/>
        </pc:sldMkLst>
        <pc:spChg chg="mod">
          <ac:chgData name="Sarah Meade" userId="88d87983-b96d-4c85-966d-a703cfc9055d" providerId="ADAL" clId="{FDD68FEA-51CD-4140-B705-C45817707891}" dt="2024-02-22T19:51:05.486" v="603" actId="27636"/>
          <ac:spMkLst>
            <pc:docMk/>
            <pc:sldMk cId="0" sldId="339"/>
            <ac:spMk id="99" creationId="{00000000-0000-0000-0000-000000000000}"/>
          </ac:spMkLst>
        </pc:spChg>
        <pc:spChg chg="mod">
          <ac:chgData name="Sarah Meade" userId="88d87983-b96d-4c85-966d-a703cfc9055d" providerId="ADAL" clId="{FDD68FEA-51CD-4140-B705-C45817707891}" dt="2024-02-22T19:51:05.486" v="601" actId="27636"/>
          <ac:spMkLst>
            <pc:docMk/>
            <pc:sldMk cId="0" sldId="339"/>
            <ac:spMk id="100" creationId="{00000000-0000-0000-0000-000000000000}"/>
          </ac:spMkLst>
        </pc:spChg>
        <pc:spChg chg="mod">
          <ac:chgData name="Sarah Meade" userId="88d87983-b96d-4c85-966d-a703cfc9055d" providerId="ADAL" clId="{FDD68FEA-51CD-4140-B705-C45817707891}" dt="2024-02-22T19:51:05.486" v="602" actId="27636"/>
          <ac:spMkLst>
            <pc:docMk/>
            <pc:sldMk cId="0" sldId="339"/>
            <ac:spMk id="101" creationId="{00000000-0000-0000-0000-000000000000}"/>
          </ac:spMkLst>
        </pc:spChg>
      </pc:sldChg>
      <pc:sldChg chg="modSp del mod">
        <pc:chgData name="Sarah Meade" userId="88d87983-b96d-4c85-966d-a703cfc9055d" providerId="ADAL" clId="{FDD68FEA-51CD-4140-B705-C45817707891}" dt="2024-02-22T19:51:05.502" v="605" actId="27636"/>
        <pc:sldMkLst>
          <pc:docMk/>
          <pc:sldMk cId="0" sldId="340"/>
        </pc:sldMkLst>
        <pc:spChg chg="mod">
          <ac:chgData name="Sarah Meade" userId="88d87983-b96d-4c85-966d-a703cfc9055d" providerId="ADAL" clId="{FDD68FEA-51CD-4140-B705-C45817707891}" dt="2024-02-22T19:51:05.502" v="605" actId="27636"/>
          <ac:spMkLst>
            <pc:docMk/>
            <pc:sldMk cId="0" sldId="340"/>
            <ac:spMk id="110" creationId="{00000000-0000-0000-0000-000000000000}"/>
          </ac:spMkLst>
        </pc:spChg>
        <pc:spChg chg="mod">
          <ac:chgData name="Sarah Meade" userId="88d87983-b96d-4c85-966d-a703cfc9055d" providerId="ADAL" clId="{FDD68FEA-51CD-4140-B705-C45817707891}" dt="2024-02-22T19:51:05.502" v="604" actId="27636"/>
          <ac:spMkLst>
            <pc:docMk/>
            <pc:sldMk cId="0" sldId="340"/>
            <ac:spMk id="113" creationId="{00000000-0000-0000-0000-000000000000}"/>
          </ac:spMkLst>
        </pc:spChg>
      </pc:sldChg>
      <pc:sldChg chg="modSp del mod">
        <pc:chgData name="Sarah Meade" userId="88d87983-b96d-4c85-966d-a703cfc9055d" providerId="ADAL" clId="{FDD68FEA-51CD-4140-B705-C45817707891}" dt="2024-02-22T19:51:05.502" v="607" actId="27636"/>
        <pc:sldMkLst>
          <pc:docMk/>
          <pc:sldMk cId="0" sldId="341"/>
        </pc:sldMkLst>
        <pc:spChg chg="mod">
          <ac:chgData name="Sarah Meade" userId="88d87983-b96d-4c85-966d-a703cfc9055d" providerId="ADAL" clId="{FDD68FEA-51CD-4140-B705-C45817707891}" dt="2024-02-22T19:51:05.502" v="607" actId="27636"/>
          <ac:spMkLst>
            <pc:docMk/>
            <pc:sldMk cId="0" sldId="341"/>
            <ac:spMk id="119" creationId="{00000000-0000-0000-0000-000000000000}"/>
          </ac:spMkLst>
        </pc:spChg>
        <pc:spChg chg="mod">
          <ac:chgData name="Sarah Meade" userId="88d87983-b96d-4c85-966d-a703cfc9055d" providerId="ADAL" clId="{FDD68FEA-51CD-4140-B705-C45817707891}" dt="2024-02-22T19:51:05.502" v="606" actId="27636"/>
          <ac:spMkLst>
            <pc:docMk/>
            <pc:sldMk cId="0" sldId="341"/>
            <ac:spMk id="121" creationId="{00000000-0000-0000-0000-000000000000}"/>
          </ac:spMkLst>
        </pc:spChg>
      </pc:sldChg>
      <pc:sldChg chg="modSp del mod">
        <pc:chgData name="Sarah Meade" userId="88d87983-b96d-4c85-966d-a703cfc9055d" providerId="ADAL" clId="{FDD68FEA-51CD-4140-B705-C45817707891}" dt="2024-02-22T19:51:05.502" v="609" actId="27636"/>
        <pc:sldMkLst>
          <pc:docMk/>
          <pc:sldMk cId="0" sldId="342"/>
        </pc:sldMkLst>
        <pc:spChg chg="mod">
          <ac:chgData name="Sarah Meade" userId="88d87983-b96d-4c85-966d-a703cfc9055d" providerId="ADAL" clId="{FDD68FEA-51CD-4140-B705-C45817707891}" dt="2024-02-22T19:51:05.502" v="608" actId="27636"/>
          <ac:spMkLst>
            <pc:docMk/>
            <pc:sldMk cId="0" sldId="342"/>
            <ac:spMk id="127" creationId="{00000000-0000-0000-0000-000000000000}"/>
          </ac:spMkLst>
        </pc:spChg>
        <pc:spChg chg="mod">
          <ac:chgData name="Sarah Meade" userId="88d87983-b96d-4c85-966d-a703cfc9055d" providerId="ADAL" clId="{FDD68FEA-51CD-4140-B705-C45817707891}" dt="2024-02-22T19:51:05.502" v="609" actId="27636"/>
          <ac:spMkLst>
            <pc:docMk/>
            <pc:sldMk cId="0" sldId="342"/>
            <ac:spMk id="130" creationId="{00000000-0000-0000-0000-000000000000}"/>
          </ac:spMkLst>
        </pc:spChg>
      </pc:sldChg>
      <pc:sldChg chg="modSp del mod">
        <pc:chgData name="Sarah Meade" userId="88d87983-b96d-4c85-966d-a703cfc9055d" providerId="ADAL" clId="{FDD68FEA-51CD-4140-B705-C45817707891}" dt="2024-02-22T19:51:05.518" v="610" actId="27636"/>
        <pc:sldMkLst>
          <pc:docMk/>
          <pc:sldMk cId="0" sldId="343"/>
        </pc:sldMkLst>
        <pc:spChg chg="mod">
          <ac:chgData name="Sarah Meade" userId="88d87983-b96d-4c85-966d-a703cfc9055d" providerId="ADAL" clId="{FDD68FEA-51CD-4140-B705-C45817707891}" dt="2024-02-22T19:51:05.518" v="610" actId="27636"/>
          <ac:spMkLst>
            <pc:docMk/>
            <pc:sldMk cId="0" sldId="343"/>
            <ac:spMk id="140" creationId="{00000000-0000-0000-0000-000000000000}"/>
          </ac:spMkLst>
        </pc:spChg>
      </pc:sldChg>
      <pc:sldChg chg="modSp del mod">
        <pc:chgData name="Sarah Meade" userId="88d87983-b96d-4c85-966d-a703cfc9055d" providerId="ADAL" clId="{FDD68FEA-51CD-4140-B705-C45817707891}" dt="2024-02-22T19:51:05.518" v="611" actId="27636"/>
        <pc:sldMkLst>
          <pc:docMk/>
          <pc:sldMk cId="0" sldId="344"/>
        </pc:sldMkLst>
        <pc:spChg chg="mod">
          <ac:chgData name="Sarah Meade" userId="88d87983-b96d-4c85-966d-a703cfc9055d" providerId="ADAL" clId="{FDD68FEA-51CD-4140-B705-C45817707891}" dt="2024-02-22T19:51:02.795" v="584"/>
          <ac:spMkLst>
            <pc:docMk/>
            <pc:sldMk cId="0" sldId="344"/>
            <ac:spMk id="151" creationId="{00000000-0000-0000-0000-000000000000}"/>
          </ac:spMkLst>
        </pc:spChg>
        <pc:spChg chg="mod">
          <ac:chgData name="Sarah Meade" userId="88d87983-b96d-4c85-966d-a703cfc9055d" providerId="ADAL" clId="{FDD68FEA-51CD-4140-B705-C45817707891}" dt="2024-02-22T19:51:05.518" v="611" actId="27636"/>
          <ac:spMkLst>
            <pc:docMk/>
            <pc:sldMk cId="0" sldId="344"/>
            <ac:spMk id="154" creationId="{00000000-0000-0000-0000-000000000000}"/>
          </ac:spMkLst>
        </pc:spChg>
      </pc:sldChg>
      <pc:sldChg chg="modSp del mod">
        <pc:chgData name="Sarah Meade" userId="88d87983-b96d-4c85-966d-a703cfc9055d" providerId="ADAL" clId="{FDD68FEA-51CD-4140-B705-C45817707891}" dt="2024-02-22T19:51:05.518" v="612" actId="27636"/>
        <pc:sldMkLst>
          <pc:docMk/>
          <pc:sldMk cId="0" sldId="345"/>
        </pc:sldMkLst>
        <pc:spChg chg="mod">
          <ac:chgData name="Sarah Meade" userId="88d87983-b96d-4c85-966d-a703cfc9055d" providerId="ADAL" clId="{FDD68FEA-51CD-4140-B705-C45817707891}" dt="2024-02-22T19:51:05.518" v="612" actId="27636"/>
          <ac:spMkLst>
            <pc:docMk/>
            <pc:sldMk cId="0" sldId="345"/>
            <ac:spMk id="162" creationId="{00000000-0000-0000-0000-000000000000}"/>
          </ac:spMkLst>
        </pc:spChg>
      </pc:sldChg>
      <pc:sldChg chg="modSp del mod">
        <pc:chgData name="Sarah Meade" userId="88d87983-b96d-4c85-966d-a703cfc9055d" providerId="ADAL" clId="{FDD68FEA-51CD-4140-B705-C45817707891}" dt="2024-02-22T19:51:05.535" v="615" actId="27636"/>
        <pc:sldMkLst>
          <pc:docMk/>
          <pc:sldMk cId="0" sldId="346"/>
        </pc:sldMkLst>
        <pc:spChg chg="mod">
          <ac:chgData name="Sarah Meade" userId="88d87983-b96d-4c85-966d-a703cfc9055d" providerId="ADAL" clId="{FDD68FEA-51CD-4140-B705-C45817707891}" dt="2024-02-22T19:51:05.535" v="614" actId="27636"/>
          <ac:spMkLst>
            <pc:docMk/>
            <pc:sldMk cId="0" sldId="346"/>
            <ac:spMk id="168" creationId="{00000000-0000-0000-0000-000000000000}"/>
          </ac:spMkLst>
        </pc:spChg>
        <pc:spChg chg="mod">
          <ac:chgData name="Sarah Meade" userId="88d87983-b96d-4c85-966d-a703cfc9055d" providerId="ADAL" clId="{FDD68FEA-51CD-4140-B705-C45817707891}" dt="2024-02-22T19:51:05.535" v="613" actId="27636"/>
          <ac:spMkLst>
            <pc:docMk/>
            <pc:sldMk cId="0" sldId="346"/>
            <ac:spMk id="169" creationId="{00000000-0000-0000-0000-000000000000}"/>
          </ac:spMkLst>
        </pc:spChg>
        <pc:spChg chg="mod">
          <ac:chgData name="Sarah Meade" userId="88d87983-b96d-4c85-966d-a703cfc9055d" providerId="ADAL" clId="{FDD68FEA-51CD-4140-B705-C45817707891}" dt="2024-02-22T19:51:05.535" v="615" actId="27636"/>
          <ac:spMkLst>
            <pc:docMk/>
            <pc:sldMk cId="0" sldId="346"/>
            <ac:spMk id="170" creationId="{00000000-0000-0000-0000-000000000000}"/>
          </ac:spMkLst>
        </pc:spChg>
      </pc:sldChg>
      <pc:sldChg chg="modSp del mod">
        <pc:chgData name="Sarah Meade" userId="88d87983-b96d-4c85-966d-a703cfc9055d" providerId="ADAL" clId="{FDD68FEA-51CD-4140-B705-C45817707891}" dt="2024-02-22T19:51:05.550" v="618" actId="27636"/>
        <pc:sldMkLst>
          <pc:docMk/>
          <pc:sldMk cId="0" sldId="347"/>
        </pc:sldMkLst>
        <pc:spChg chg="mod">
          <ac:chgData name="Sarah Meade" userId="88d87983-b96d-4c85-966d-a703cfc9055d" providerId="ADAL" clId="{FDD68FEA-51CD-4140-B705-C45817707891}" dt="2024-02-22T19:51:05.550" v="618" actId="27636"/>
          <ac:spMkLst>
            <pc:docMk/>
            <pc:sldMk cId="0" sldId="347"/>
            <ac:spMk id="179" creationId="{00000000-0000-0000-0000-000000000000}"/>
          </ac:spMkLst>
        </pc:spChg>
        <pc:spChg chg="mod">
          <ac:chgData name="Sarah Meade" userId="88d87983-b96d-4c85-966d-a703cfc9055d" providerId="ADAL" clId="{FDD68FEA-51CD-4140-B705-C45817707891}" dt="2024-02-22T19:51:05.550" v="617" actId="27636"/>
          <ac:spMkLst>
            <pc:docMk/>
            <pc:sldMk cId="0" sldId="347"/>
            <ac:spMk id="180" creationId="{00000000-0000-0000-0000-000000000000}"/>
          </ac:spMkLst>
        </pc:spChg>
        <pc:spChg chg="mod">
          <ac:chgData name="Sarah Meade" userId="88d87983-b96d-4c85-966d-a703cfc9055d" providerId="ADAL" clId="{FDD68FEA-51CD-4140-B705-C45817707891}" dt="2024-02-22T19:51:05.550" v="616" actId="27636"/>
          <ac:spMkLst>
            <pc:docMk/>
            <pc:sldMk cId="0" sldId="347"/>
            <ac:spMk id="181" creationId="{00000000-0000-0000-0000-000000000000}"/>
          </ac:spMkLst>
        </pc:spChg>
      </pc:sldChg>
      <pc:sldChg chg="modSp del mod">
        <pc:chgData name="Sarah Meade" userId="88d87983-b96d-4c85-966d-a703cfc9055d" providerId="ADAL" clId="{FDD68FEA-51CD-4140-B705-C45817707891}" dt="2024-02-22T19:51:05.550" v="620" actId="27636"/>
        <pc:sldMkLst>
          <pc:docMk/>
          <pc:sldMk cId="0" sldId="348"/>
        </pc:sldMkLst>
        <pc:spChg chg="mod">
          <ac:chgData name="Sarah Meade" userId="88d87983-b96d-4c85-966d-a703cfc9055d" providerId="ADAL" clId="{FDD68FEA-51CD-4140-B705-C45817707891}" dt="2024-02-22T19:51:05.550" v="620" actId="27636"/>
          <ac:spMkLst>
            <pc:docMk/>
            <pc:sldMk cId="0" sldId="348"/>
            <ac:spMk id="187" creationId="{00000000-0000-0000-0000-000000000000}"/>
          </ac:spMkLst>
        </pc:spChg>
        <pc:spChg chg="mod">
          <ac:chgData name="Sarah Meade" userId="88d87983-b96d-4c85-966d-a703cfc9055d" providerId="ADAL" clId="{FDD68FEA-51CD-4140-B705-C45817707891}" dt="2024-02-22T19:51:05.550" v="619" actId="27636"/>
          <ac:spMkLst>
            <pc:docMk/>
            <pc:sldMk cId="0" sldId="348"/>
            <ac:spMk id="190" creationId="{00000000-0000-0000-0000-000000000000}"/>
          </ac:spMkLst>
        </pc:spChg>
      </pc:sldChg>
      <pc:sldMasterChg chg="delSldLayout">
        <pc:chgData name="Sarah Meade" userId="88d87983-b96d-4c85-966d-a703cfc9055d" providerId="ADAL" clId="{FDD68FEA-51CD-4140-B705-C45817707891}" dt="2024-02-22T19:00:49.571" v="79" actId="47"/>
        <pc:sldMasterMkLst>
          <pc:docMk/>
          <pc:sldMasterMk cId="4059963814" sldId="2147483660"/>
        </pc:sldMasterMkLst>
        <pc:sldLayoutChg chg="del">
          <pc:chgData name="Sarah Meade" userId="88d87983-b96d-4c85-966d-a703cfc9055d" providerId="ADAL" clId="{FDD68FEA-51CD-4140-B705-C45817707891}" dt="2024-02-22T19:00:49.571" v="79" actId="47"/>
          <pc:sldLayoutMkLst>
            <pc:docMk/>
            <pc:sldMasterMk cId="4059963814" sldId="2147483660"/>
            <pc:sldLayoutMk cId="4285892247" sldId="2147483699"/>
          </pc:sldLayoutMkLst>
        </pc:sldLayoutChg>
      </pc:sldMasterChg>
      <pc:sldMasterChg chg="del delSldLayout">
        <pc:chgData name="Sarah Meade" userId="88d87983-b96d-4c85-966d-a703cfc9055d" providerId="ADAL" clId="{FDD68FEA-51CD-4140-B705-C45817707891}" dt="2024-02-22T19:01:46.142" v="84" actId="47"/>
        <pc:sldMasterMkLst>
          <pc:docMk/>
          <pc:sldMasterMk cId="72080157" sldId="2147483699"/>
        </pc:sldMasterMkLst>
        <pc:sldLayoutChg chg="del">
          <pc:chgData name="Sarah Meade" userId="88d87983-b96d-4c85-966d-a703cfc9055d" providerId="ADAL" clId="{FDD68FEA-51CD-4140-B705-C45817707891}" dt="2024-02-22T19:01:46.142" v="84" actId="47"/>
          <pc:sldLayoutMkLst>
            <pc:docMk/>
            <pc:sldMasterMk cId="72080157" sldId="2147483699"/>
            <pc:sldLayoutMk cId="3820422412" sldId="2147483700"/>
          </pc:sldLayoutMkLst>
        </pc:sldLayoutChg>
        <pc:sldLayoutChg chg="del">
          <pc:chgData name="Sarah Meade" userId="88d87983-b96d-4c85-966d-a703cfc9055d" providerId="ADAL" clId="{FDD68FEA-51CD-4140-B705-C45817707891}" dt="2024-02-22T19:01:46.142" v="84" actId="47"/>
          <pc:sldLayoutMkLst>
            <pc:docMk/>
            <pc:sldMasterMk cId="72080157" sldId="2147483699"/>
            <pc:sldLayoutMk cId="1536365573" sldId="2147483701"/>
          </pc:sldLayoutMkLst>
        </pc:sldLayoutChg>
        <pc:sldLayoutChg chg="del">
          <pc:chgData name="Sarah Meade" userId="88d87983-b96d-4c85-966d-a703cfc9055d" providerId="ADAL" clId="{FDD68FEA-51CD-4140-B705-C45817707891}" dt="2024-02-22T19:01:46.142" v="84" actId="47"/>
          <pc:sldLayoutMkLst>
            <pc:docMk/>
            <pc:sldMasterMk cId="72080157" sldId="2147483699"/>
            <pc:sldLayoutMk cId="1721587538" sldId="2147483702"/>
          </pc:sldLayoutMkLst>
        </pc:sldLayoutChg>
        <pc:sldLayoutChg chg="del">
          <pc:chgData name="Sarah Meade" userId="88d87983-b96d-4c85-966d-a703cfc9055d" providerId="ADAL" clId="{FDD68FEA-51CD-4140-B705-C45817707891}" dt="2024-02-22T19:01:46.142" v="84" actId="47"/>
          <pc:sldLayoutMkLst>
            <pc:docMk/>
            <pc:sldMasterMk cId="72080157" sldId="2147483699"/>
            <pc:sldLayoutMk cId="2927058019" sldId="2147483703"/>
          </pc:sldLayoutMkLst>
        </pc:sldLayoutChg>
        <pc:sldLayoutChg chg="del">
          <pc:chgData name="Sarah Meade" userId="88d87983-b96d-4c85-966d-a703cfc9055d" providerId="ADAL" clId="{FDD68FEA-51CD-4140-B705-C45817707891}" dt="2024-02-22T19:01:46.142" v="84" actId="47"/>
          <pc:sldLayoutMkLst>
            <pc:docMk/>
            <pc:sldMasterMk cId="72080157" sldId="2147483699"/>
            <pc:sldLayoutMk cId="1238062845" sldId="2147483704"/>
          </pc:sldLayoutMkLst>
        </pc:sldLayoutChg>
        <pc:sldLayoutChg chg="del">
          <pc:chgData name="Sarah Meade" userId="88d87983-b96d-4c85-966d-a703cfc9055d" providerId="ADAL" clId="{FDD68FEA-51CD-4140-B705-C45817707891}" dt="2024-02-22T19:01:46.142" v="84" actId="47"/>
          <pc:sldLayoutMkLst>
            <pc:docMk/>
            <pc:sldMasterMk cId="72080157" sldId="2147483699"/>
            <pc:sldLayoutMk cId="3132427833" sldId="2147483705"/>
          </pc:sldLayoutMkLst>
        </pc:sldLayoutChg>
        <pc:sldLayoutChg chg="del">
          <pc:chgData name="Sarah Meade" userId="88d87983-b96d-4c85-966d-a703cfc9055d" providerId="ADAL" clId="{FDD68FEA-51CD-4140-B705-C45817707891}" dt="2024-02-22T19:01:46.142" v="84" actId="47"/>
          <pc:sldLayoutMkLst>
            <pc:docMk/>
            <pc:sldMasterMk cId="72080157" sldId="2147483699"/>
            <pc:sldLayoutMk cId="963188222" sldId="2147483706"/>
          </pc:sldLayoutMkLst>
        </pc:sldLayoutChg>
        <pc:sldLayoutChg chg="del">
          <pc:chgData name="Sarah Meade" userId="88d87983-b96d-4c85-966d-a703cfc9055d" providerId="ADAL" clId="{FDD68FEA-51CD-4140-B705-C45817707891}" dt="2024-02-22T19:01:46.142" v="84" actId="47"/>
          <pc:sldLayoutMkLst>
            <pc:docMk/>
            <pc:sldMasterMk cId="72080157" sldId="2147483699"/>
            <pc:sldLayoutMk cId="2064172705" sldId="2147483707"/>
          </pc:sldLayoutMkLst>
        </pc:sldLayoutChg>
        <pc:sldLayoutChg chg="del">
          <pc:chgData name="Sarah Meade" userId="88d87983-b96d-4c85-966d-a703cfc9055d" providerId="ADAL" clId="{FDD68FEA-51CD-4140-B705-C45817707891}" dt="2024-02-22T19:01:46.142" v="84" actId="47"/>
          <pc:sldLayoutMkLst>
            <pc:docMk/>
            <pc:sldMasterMk cId="72080157" sldId="2147483699"/>
            <pc:sldLayoutMk cId="1336225034" sldId="2147483708"/>
          </pc:sldLayoutMkLst>
        </pc:sldLayoutChg>
        <pc:sldLayoutChg chg="del">
          <pc:chgData name="Sarah Meade" userId="88d87983-b96d-4c85-966d-a703cfc9055d" providerId="ADAL" clId="{FDD68FEA-51CD-4140-B705-C45817707891}" dt="2024-02-22T19:01:46.142" v="84" actId="47"/>
          <pc:sldLayoutMkLst>
            <pc:docMk/>
            <pc:sldMasterMk cId="72080157" sldId="2147483699"/>
            <pc:sldLayoutMk cId="1437203133" sldId="2147483709"/>
          </pc:sldLayoutMkLst>
        </pc:sldLayoutChg>
        <pc:sldLayoutChg chg="del">
          <pc:chgData name="Sarah Meade" userId="88d87983-b96d-4c85-966d-a703cfc9055d" providerId="ADAL" clId="{FDD68FEA-51CD-4140-B705-C45817707891}" dt="2024-02-22T19:01:46.142" v="84" actId="47"/>
          <pc:sldLayoutMkLst>
            <pc:docMk/>
            <pc:sldMasterMk cId="72080157" sldId="2147483699"/>
            <pc:sldLayoutMk cId="2163308727" sldId="2147483710"/>
          </pc:sldLayoutMkLst>
        </pc:sldLayoutChg>
      </pc:sldMasterChg>
      <pc:sldMasterChg chg="add del addSldLayout delSldLayout">
        <pc:chgData name="Sarah Meade" userId="88d87983-b96d-4c85-966d-a703cfc9055d" providerId="ADAL" clId="{FDD68FEA-51CD-4140-B705-C45817707891}" dt="2024-02-22T19:36:32.196" v="461" actId="47"/>
        <pc:sldMasterMkLst>
          <pc:docMk/>
          <pc:sldMasterMk cId="2631790473" sldId="2147483712"/>
        </pc:sldMasterMkLst>
        <pc:sldLayoutChg chg="del">
          <pc:chgData name="Sarah Meade" userId="88d87983-b96d-4c85-966d-a703cfc9055d" providerId="ADAL" clId="{FDD68FEA-51CD-4140-B705-C45817707891}" dt="2024-02-22T19:36:23.537" v="443" actId="47"/>
          <pc:sldLayoutMkLst>
            <pc:docMk/>
            <pc:sldMasterMk cId="2631790473" sldId="2147483712"/>
            <pc:sldLayoutMk cId="159135548" sldId="2147483713"/>
          </pc:sldLayoutMkLst>
        </pc:sldLayoutChg>
        <pc:sldLayoutChg chg="add del">
          <pc:chgData name="Sarah Meade" userId="88d87983-b96d-4c85-966d-a703cfc9055d" providerId="ADAL" clId="{FDD68FEA-51CD-4140-B705-C45817707891}" dt="2024-02-22T19:36:32.196" v="461" actId="47"/>
          <pc:sldLayoutMkLst>
            <pc:docMk/>
            <pc:sldMasterMk cId="2631790473" sldId="2147483712"/>
            <pc:sldLayoutMk cId="629597708" sldId="2147483714"/>
          </pc:sldLayoutMkLst>
        </pc:sldLayoutChg>
        <pc:sldLayoutChg chg="del">
          <pc:chgData name="Sarah Meade" userId="88d87983-b96d-4c85-966d-a703cfc9055d" providerId="ADAL" clId="{FDD68FEA-51CD-4140-B705-C45817707891}" dt="2024-02-22T19:36:23.790" v="444" actId="47"/>
          <pc:sldLayoutMkLst>
            <pc:docMk/>
            <pc:sldMasterMk cId="2631790473" sldId="2147483712"/>
            <pc:sldLayoutMk cId="2949079450" sldId="2147483715"/>
          </pc:sldLayoutMkLst>
        </pc:sldLayoutChg>
        <pc:sldLayoutChg chg="add del">
          <pc:chgData name="Sarah Meade" userId="88d87983-b96d-4c85-966d-a703cfc9055d" providerId="ADAL" clId="{FDD68FEA-51CD-4140-B705-C45817707891}" dt="2024-02-22T19:36:32.196" v="461" actId="47"/>
          <pc:sldLayoutMkLst>
            <pc:docMk/>
            <pc:sldMasterMk cId="2631790473" sldId="2147483712"/>
            <pc:sldLayoutMk cId="3673874098" sldId="2147483716"/>
          </pc:sldLayoutMkLst>
        </pc:sldLayoutChg>
        <pc:sldLayoutChg chg="add del">
          <pc:chgData name="Sarah Meade" userId="88d87983-b96d-4c85-966d-a703cfc9055d" providerId="ADAL" clId="{FDD68FEA-51CD-4140-B705-C45817707891}" dt="2024-02-22T19:36:32.196" v="461" actId="47"/>
          <pc:sldLayoutMkLst>
            <pc:docMk/>
            <pc:sldMasterMk cId="2631790473" sldId="2147483712"/>
            <pc:sldLayoutMk cId="3363112463" sldId="2147483717"/>
          </pc:sldLayoutMkLst>
        </pc:sldLayoutChg>
        <pc:sldLayoutChg chg="add del">
          <pc:chgData name="Sarah Meade" userId="88d87983-b96d-4c85-966d-a703cfc9055d" providerId="ADAL" clId="{FDD68FEA-51CD-4140-B705-C45817707891}" dt="2024-02-22T19:36:32.196" v="461" actId="47"/>
          <pc:sldLayoutMkLst>
            <pc:docMk/>
            <pc:sldMasterMk cId="2631790473" sldId="2147483712"/>
            <pc:sldLayoutMk cId="3070558054" sldId="2147483718"/>
          </pc:sldLayoutMkLst>
        </pc:sldLayoutChg>
        <pc:sldLayoutChg chg="add del">
          <pc:chgData name="Sarah Meade" userId="88d87983-b96d-4c85-966d-a703cfc9055d" providerId="ADAL" clId="{FDD68FEA-51CD-4140-B705-C45817707891}" dt="2024-02-22T19:36:32.196" v="461" actId="47"/>
          <pc:sldLayoutMkLst>
            <pc:docMk/>
            <pc:sldMasterMk cId="2631790473" sldId="2147483712"/>
            <pc:sldLayoutMk cId="4061796870" sldId="2147483719"/>
          </pc:sldLayoutMkLst>
        </pc:sldLayoutChg>
        <pc:sldLayoutChg chg="add del">
          <pc:chgData name="Sarah Meade" userId="88d87983-b96d-4c85-966d-a703cfc9055d" providerId="ADAL" clId="{FDD68FEA-51CD-4140-B705-C45817707891}" dt="2024-02-22T19:36:32.196" v="461" actId="47"/>
          <pc:sldLayoutMkLst>
            <pc:docMk/>
            <pc:sldMasterMk cId="2631790473" sldId="2147483712"/>
            <pc:sldLayoutMk cId="1194439342" sldId="2147483720"/>
          </pc:sldLayoutMkLst>
        </pc:sldLayoutChg>
        <pc:sldLayoutChg chg="add del">
          <pc:chgData name="Sarah Meade" userId="88d87983-b96d-4c85-966d-a703cfc9055d" providerId="ADAL" clId="{FDD68FEA-51CD-4140-B705-C45817707891}" dt="2024-02-22T19:36:32.196" v="461" actId="47"/>
          <pc:sldLayoutMkLst>
            <pc:docMk/>
            <pc:sldMasterMk cId="2631790473" sldId="2147483712"/>
            <pc:sldLayoutMk cId="35454134" sldId="2147483721"/>
          </pc:sldLayoutMkLst>
        </pc:sldLayoutChg>
        <pc:sldLayoutChg chg="add del">
          <pc:chgData name="Sarah Meade" userId="88d87983-b96d-4c85-966d-a703cfc9055d" providerId="ADAL" clId="{FDD68FEA-51CD-4140-B705-C45817707891}" dt="2024-02-22T19:36:32.196" v="461" actId="47"/>
          <pc:sldLayoutMkLst>
            <pc:docMk/>
            <pc:sldMasterMk cId="2631790473" sldId="2147483712"/>
            <pc:sldLayoutMk cId="1448566730" sldId="2147483722"/>
          </pc:sldLayoutMkLst>
        </pc:sldLayoutChg>
        <pc:sldLayoutChg chg="add del">
          <pc:chgData name="Sarah Meade" userId="88d87983-b96d-4c85-966d-a703cfc9055d" providerId="ADAL" clId="{FDD68FEA-51CD-4140-B705-C45817707891}" dt="2024-02-22T19:36:32.196" v="461" actId="47"/>
          <pc:sldLayoutMkLst>
            <pc:docMk/>
            <pc:sldMasterMk cId="2631790473" sldId="2147483712"/>
            <pc:sldLayoutMk cId="2918653251" sldId="214748372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E45A86-CE7F-48A4-8E6A-DF2FE2B0794E}" type="datetimeFigureOut">
              <a:rPr lang="en-IE" smtClean="0"/>
              <a:t>29/02/2024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CEE9AE-97E4-4483-980D-FCAAE73A543B}" type="slidenum">
              <a:rPr lang="en-IE" smtClean="0"/>
              <a:t>‹#›</a:t>
            </a:fld>
            <a:endParaRPr lang="en-IE"/>
          </a:p>
        </p:txBody>
      </p:sp>
    </p:spTree>
    <p:extLst>
      <p:ext uri="{BB962C8B-B14F-4D97-AF65-F5344CB8AC3E}">
        <p14:creationId xmlns:p14="http://schemas.microsoft.com/office/powerpoint/2010/main" val="2286822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e2dc98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e2dc98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be2dc982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be2dc9829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e2dc9829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e2dc9829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e2dc9829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e2dc9829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be2dc982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be2dc982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be2dc9829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be2dc9829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e2dc9829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be2dc9829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2dc9829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2dc9829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e2dc98295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e2dc9829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e2dc9829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e2dc9829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e2dc98295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e2dc9829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be2dc98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be2dc98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be2dc9829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be2dc9829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be2dc98295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be2dc9829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e2dc98295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e2dc98295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e2dc98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be2dc98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a6e95b9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a6e95b9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ba6e95b9b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ba6e95b9b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ba6e95b9b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ba6e95b9b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a6e95b9b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a6e95b9b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a6e95b9b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a6e95b9b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bdeaa4ba8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bdeaa4ba8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bdeaa4ba8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bdeaa4ba8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deaa4ba8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deaa4ba8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bf3feeb60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bf3feeb60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f3feec6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f3feec6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deaa4ba8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deaa4ba8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83179ff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83179ff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f3feeb67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bf3feeb67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be2dc9829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be2dc9829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bdeaa4ba81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bdeaa4ba8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f3feeb67b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f3feeb67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bf3feeb67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bf3feeb67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f3feeb67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f3feeb67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bf3feeb67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bf3feeb67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237e5e7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237e5e7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237e5e7e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237e5e7e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bdeaa4ba8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bdeaa4ba8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237e5e7e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237e5e7e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be2dc9829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be2dc9829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237e5e7e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237e5e7e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237e5e7e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237e5e7e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6d74fa8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6d74fa8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bf92d50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9bf92d50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237e5e7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237e5e7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6d74fa85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6d74fa85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9bf92d5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9bf92d5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9bf92d50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9bf92d50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237e5e7e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237e5e7e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be2dc982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be2dc982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237e5e7e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237e5e7e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9bf92d50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9bf92d50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9bf92d50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9bf92d50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237e5e7e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237e5e7e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ca1a9137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ca1a9137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237e5e7e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237e5e7e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6d74fa8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6d74fa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9442566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9442566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94425665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c94425665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94425665c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94425665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be2dc9829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be2dc9829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94425665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c94425665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be2dc9829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be2dc9829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e2dc9829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be2dc9829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gideasdeh-43wiki.wikispaces.com/expected+outcomes+of+phase+i+therapy" TargetMode="External"/><Relationship Id="rId2" Type="http://schemas.openxmlformats.org/officeDocument/2006/relationships/image" Target="../media/image2.jpg&amp;ehk=qP8SYZNcVvQJKYjeFmtgvA&amp;r=0&amp;pid=OfficeInsert"/><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focaia.blogspot.com/2014_10_01_archive.html" TargetMode="External"/><Relationship Id="rId2" Type="http://schemas.openxmlformats.org/officeDocument/2006/relationships/image" Target="../media/image3.png&amp;ehk=OTXc08G4oHYjnA33wvKmnw&amp;r=0&amp;pid=OfficeInsert"/><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gideasdeh-43wiki.wikispaces.com/expected+outcomes+of+phase+i+therapy" TargetMode="External"/><Relationship Id="rId2" Type="http://schemas.openxmlformats.org/officeDocument/2006/relationships/image" Target="../media/image2.jpg&amp;ehk=qP8SYZNcVvQJKYjeFmtgvA&amp;r=0&amp;pid=OfficeInsert"/><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focaia.blogspot.com/2014_10_01_archive.html" TargetMode="External"/><Relationship Id="rId2" Type="http://schemas.openxmlformats.org/officeDocument/2006/relationships/image" Target="../media/image3.png&amp;ehk=OTXc08G4oHYjnA33wvKmnw&amp;r=0&amp;pid=OfficeInsert"/><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6A5458-4B39-4BCE-BE53-B700B19AEA92}" type="datetimeFigureOut">
              <a:rPr lang="en-IE" smtClean="0"/>
              <a:t>29/02/2024</a:t>
            </a:fld>
            <a:endParaRPr lang="en-IE"/>
          </a:p>
        </p:txBody>
      </p:sp>
      <p:sp>
        <p:nvSpPr>
          <p:cNvPr id="5" name="Footer Placeholder 4"/>
          <p:cNvSpPr>
            <a:spLocks noGrp="1"/>
          </p:cNvSpPr>
          <p:nvPr>
            <p:ph type="ftr" sz="quarter" idx="11"/>
          </p:nvPr>
        </p:nvSpPr>
        <p:spPr>
          <a:xfrm>
            <a:off x="2416500" y="329307"/>
            <a:ext cx="4973915" cy="309201"/>
          </a:xfrm>
        </p:spPr>
        <p:txBody>
          <a:bodyPr/>
          <a:lstStyle/>
          <a:p>
            <a:endParaRPr lang="en-IE"/>
          </a:p>
        </p:txBody>
      </p:sp>
      <p:sp>
        <p:nvSpPr>
          <p:cNvPr id="6" name="Slide Number Placeholder 5"/>
          <p:cNvSpPr>
            <a:spLocks noGrp="1"/>
          </p:cNvSpPr>
          <p:nvPr>
            <p:ph type="sldNum" sz="quarter" idx="12"/>
          </p:nvPr>
        </p:nvSpPr>
        <p:spPr>
          <a:xfrm>
            <a:off x="1437664" y="798973"/>
            <a:ext cx="811019" cy="503578"/>
          </a:xfrm>
        </p:spPr>
        <p:txBody>
          <a:bodyPr/>
          <a:lstStyle/>
          <a:p>
            <a:fld id="{D8D77879-754D-4D50-BA6E-5235D8CEAD3C}" type="slidenum">
              <a:rPr lang="en-IE" smtClean="0"/>
              <a:t>‹#›</a:t>
            </a:fld>
            <a:endParaRPr lang="en-IE"/>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2972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6A5458-4B39-4BCE-BE53-B700B19AEA92}" type="datetimeFigureOut">
              <a:rPr lang="en-IE" smtClean="0"/>
              <a:t>29/02/2024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8D77879-754D-4D50-BA6E-5235D8CEAD3C}" type="slidenum">
              <a:rPr lang="en-IE" smtClean="0"/>
              <a:t>‹#›</a:t>
            </a:fld>
            <a:endParaRPr lang="en-IE"/>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78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6A5458-4B39-4BCE-BE53-B700B19AEA92}" type="datetimeFigureOut">
              <a:rPr lang="en-IE" smtClean="0"/>
              <a:t>29/02/2024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8D77879-754D-4D50-BA6E-5235D8CEAD3C}" type="slidenum">
              <a:rPr lang="en-IE" smtClean="0"/>
              <a:t>‹#›</a:t>
            </a:fld>
            <a:endParaRPr lang="en-IE"/>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9184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11557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36470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7E6161-D4EF-4684-A1D9-2DE6B480031D}"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974331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7A79B7-4BAA-44BA-AB00-078DFAE9BAD2}"/>
              </a:ext>
            </a:extLst>
          </p:cNvPr>
          <p:cNvPicPr>
            <a:picLocks noChangeAspect="1"/>
          </p:cNvPicPr>
          <p:nvPr userDrawn="1"/>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7811"/>
            <a:ext cx="904520" cy="67839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7E6161-D4EF-4684-A1D9-2DE6B480031D}"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2253760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7E6161-D4EF-4684-A1D9-2DE6B480031D}"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1903851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7E6161-D4EF-4684-A1D9-2DE6B480031D}"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1282635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7E6161-D4EF-4684-A1D9-2DE6B480031D}" type="datetimeFigureOut">
              <a:rPr lang="en-US" smtClean="0"/>
              <a:pPr/>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996255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7E6161-D4EF-4684-A1D9-2DE6B480031D}" type="datetimeFigureOut">
              <a:rPr lang="en-US" smtClean="0"/>
              <a:pPr/>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15481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6A5458-4B39-4BCE-BE53-B700B19AEA92}" type="datetimeFigureOut">
              <a:rPr lang="en-IE" smtClean="0"/>
              <a:t>29/02/2024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8D77879-754D-4D50-BA6E-5235D8CEAD3C}" type="slidenum">
              <a:rPr lang="en-IE" smtClean="0"/>
              <a:t>‹#›</a:t>
            </a:fld>
            <a:endParaRPr lang="en-IE"/>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6477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7E6161-D4EF-4684-A1D9-2DE6B480031D}" type="datetimeFigureOut">
              <a:rPr lang="en-US" smtClean="0"/>
              <a:pPr/>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713F3F-4261-4FB4-B26F-332750FEB3AF}" type="slidenum">
              <a:rPr lang="en-US" smtClean="0"/>
              <a:pPr/>
              <a:t>‹#›</a:t>
            </a:fld>
            <a:endParaRPr lang="en-US"/>
          </a:p>
        </p:txBody>
      </p:sp>
      <p:pic>
        <p:nvPicPr>
          <p:cNvPr id="5" name="Picture 4">
            <a:extLst>
              <a:ext uri="{FF2B5EF4-FFF2-40B4-BE49-F238E27FC236}">
                <a16:creationId xmlns:a16="http://schemas.microsoft.com/office/drawing/2014/main" id="{77E64BE4-A3C4-456C-B0FA-3CFF39746F8A}"/>
              </a:ext>
            </a:extLst>
          </p:cNvPr>
          <p:cNvPicPr>
            <a:picLocks noChangeAspect="1"/>
          </p:cNvPicPr>
          <p:nvPr userDrawn="1"/>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919748">
            <a:off x="9373337" y="631836"/>
            <a:ext cx="2146409" cy="727990"/>
          </a:xfrm>
          <a:prstGeom prst="rect">
            <a:avLst/>
          </a:prstGeom>
        </p:spPr>
      </p:pic>
    </p:spTree>
    <p:extLst>
      <p:ext uri="{BB962C8B-B14F-4D97-AF65-F5344CB8AC3E}">
        <p14:creationId xmlns:p14="http://schemas.microsoft.com/office/powerpoint/2010/main" val="2038339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070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7E6161-D4EF-4684-A1D9-2DE6B480031D}"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17559851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7E6161-D4EF-4684-A1D9-2DE6B480031D}"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2892216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7E6161-D4EF-4684-A1D9-2DE6B480031D}"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3939251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4208891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7E6161-D4EF-4684-A1D9-2DE6B480031D}"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4217602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7A79B7-4BAA-44BA-AB00-078DFAE9BAD2}"/>
              </a:ext>
            </a:extLst>
          </p:cNvPr>
          <p:cNvPicPr>
            <a:picLocks noChangeAspect="1"/>
          </p:cNvPicPr>
          <p:nvPr userDrawn="1"/>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7811"/>
            <a:ext cx="904520" cy="67839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7E6161-D4EF-4684-A1D9-2DE6B480031D}"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10189321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7E6161-D4EF-4684-A1D9-2DE6B480031D}"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1052759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7E6161-D4EF-4684-A1D9-2DE6B480031D}"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3908882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6A5458-4B39-4BCE-BE53-B700B19AEA92}" type="datetimeFigureOut">
              <a:rPr lang="en-IE" smtClean="0"/>
              <a:t>29/02/2024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8D77879-754D-4D50-BA6E-5235D8CEAD3C}" type="slidenum">
              <a:rPr lang="en-IE" smtClean="0"/>
              <a:t>‹#›</a:t>
            </a:fld>
            <a:endParaRPr lang="en-IE"/>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56854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7E6161-D4EF-4684-A1D9-2DE6B480031D}" type="datetimeFigureOut">
              <a:rPr lang="en-US" smtClean="0"/>
              <a:pPr/>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1467072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7E6161-D4EF-4684-A1D9-2DE6B480031D}" type="datetimeFigureOut">
              <a:rPr lang="en-US" smtClean="0"/>
              <a:pPr/>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42848403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7E6161-D4EF-4684-A1D9-2DE6B480031D}" type="datetimeFigureOut">
              <a:rPr lang="en-US" smtClean="0"/>
              <a:pPr/>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713F3F-4261-4FB4-B26F-332750FEB3AF}" type="slidenum">
              <a:rPr lang="en-US" smtClean="0"/>
              <a:pPr/>
              <a:t>‹#›</a:t>
            </a:fld>
            <a:endParaRPr lang="en-US"/>
          </a:p>
        </p:txBody>
      </p:sp>
      <p:pic>
        <p:nvPicPr>
          <p:cNvPr id="5" name="Picture 4">
            <a:extLst>
              <a:ext uri="{FF2B5EF4-FFF2-40B4-BE49-F238E27FC236}">
                <a16:creationId xmlns:a16="http://schemas.microsoft.com/office/drawing/2014/main" id="{77E64BE4-A3C4-456C-B0FA-3CFF39746F8A}"/>
              </a:ext>
            </a:extLst>
          </p:cNvPr>
          <p:cNvPicPr>
            <a:picLocks noChangeAspect="1"/>
          </p:cNvPicPr>
          <p:nvPr userDrawn="1"/>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919748">
            <a:off x="9373337" y="631836"/>
            <a:ext cx="2146409" cy="727990"/>
          </a:xfrm>
          <a:prstGeom prst="rect">
            <a:avLst/>
          </a:prstGeom>
        </p:spPr>
      </p:pic>
    </p:spTree>
    <p:extLst>
      <p:ext uri="{BB962C8B-B14F-4D97-AF65-F5344CB8AC3E}">
        <p14:creationId xmlns:p14="http://schemas.microsoft.com/office/powerpoint/2010/main" val="3795733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4614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7E6161-D4EF-4684-A1D9-2DE6B480031D}"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38463718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7E6161-D4EF-4684-A1D9-2DE6B480031D}"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24274101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7E6161-D4EF-4684-A1D9-2DE6B480031D}"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38551605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713F3F-4261-4FB4-B26F-332750FEB3AF}" type="slidenum">
              <a:rPr lang="en-US" smtClean="0"/>
              <a:pPr/>
              <a:t>‹#›</a:t>
            </a:fld>
            <a:endParaRPr lang="en-US"/>
          </a:p>
        </p:txBody>
      </p:sp>
    </p:spTree>
    <p:extLst>
      <p:ext uri="{BB962C8B-B14F-4D97-AF65-F5344CB8AC3E}">
        <p14:creationId xmlns:p14="http://schemas.microsoft.com/office/powerpoint/2010/main" val="50044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6A5458-4B39-4BCE-BE53-B700B19AEA92}" type="datetimeFigureOut">
              <a:rPr lang="en-IE" smtClean="0"/>
              <a:t>29/02/2024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D8D77879-754D-4D50-BA6E-5235D8CEAD3C}" type="slidenum">
              <a:rPr lang="en-IE" smtClean="0"/>
              <a:t>‹#›</a:t>
            </a:fld>
            <a:endParaRPr lang="en-IE"/>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992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6A5458-4B39-4BCE-BE53-B700B19AEA92}" type="datetimeFigureOut">
              <a:rPr lang="en-IE" smtClean="0"/>
              <a:t>29/02/2024</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D8D77879-754D-4D50-BA6E-5235D8CEAD3C}" type="slidenum">
              <a:rPr lang="en-IE" smtClean="0"/>
              <a:t>‹#›</a:t>
            </a:fld>
            <a:endParaRPr lang="en-IE"/>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268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6A5458-4B39-4BCE-BE53-B700B19AEA92}" type="datetimeFigureOut">
              <a:rPr lang="en-IE" smtClean="0"/>
              <a:t>29/02/2024</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D8D77879-754D-4D50-BA6E-5235D8CEAD3C}" type="slidenum">
              <a:rPr lang="en-IE" smtClean="0"/>
              <a:t>‹#›</a:t>
            </a:fld>
            <a:endParaRPr lang="en-IE"/>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2515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6A5458-4B39-4BCE-BE53-B700B19AEA92}" type="datetimeFigureOut">
              <a:rPr lang="en-IE" smtClean="0"/>
              <a:t>29/02/2024</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D8D77879-754D-4D50-BA6E-5235D8CEAD3C}" type="slidenum">
              <a:rPr lang="en-IE" smtClean="0"/>
              <a:t>‹#›</a:t>
            </a:fld>
            <a:endParaRPr lang="en-IE"/>
          </a:p>
        </p:txBody>
      </p:sp>
    </p:spTree>
    <p:extLst>
      <p:ext uri="{BB962C8B-B14F-4D97-AF65-F5344CB8AC3E}">
        <p14:creationId xmlns:p14="http://schemas.microsoft.com/office/powerpoint/2010/main" val="1431231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6A5458-4B39-4BCE-BE53-B700B19AEA92}" type="datetimeFigureOut">
              <a:rPr lang="en-IE" smtClean="0"/>
              <a:t>29/02/2024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D8D77879-754D-4D50-BA6E-5235D8CEAD3C}" type="slidenum">
              <a:rPr lang="en-IE" smtClean="0"/>
              <a:t>‹#›</a:t>
            </a:fld>
            <a:endParaRPr lang="en-IE"/>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763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B6A5458-4B39-4BCE-BE53-B700B19AEA92}" type="datetimeFigureOut">
              <a:rPr lang="en-IE" smtClean="0"/>
              <a:t>29/02/2024</a:t>
            </a:fld>
            <a:endParaRPr lang="en-IE"/>
          </a:p>
        </p:txBody>
      </p:sp>
      <p:sp>
        <p:nvSpPr>
          <p:cNvPr id="6" name="Footer Placeholder 5"/>
          <p:cNvSpPr>
            <a:spLocks noGrp="1"/>
          </p:cNvSpPr>
          <p:nvPr>
            <p:ph type="ftr" sz="quarter" idx="11"/>
          </p:nvPr>
        </p:nvSpPr>
        <p:spPr>
          <a:xfrm>
            <a:off x="1447382" y="318640"/>
            <a:ext cx="5541004" cy="320931"/>
          </a:xfrm>
        </p:spPr>
        <p:txBody>
          <a:bodyPr/>
          <a:lstStyle/>
          <a:p>
            <a:endParaRPr lang="en-IE"/>
          </a:p>
        </p:txBody>
      </p:sp>
      <p:sp>
        <p:nvSpPr>
          <p:cNvPr id="7" name="Slide Number Placeholder 6"/>
          <p:cNvSpPr>
            <a:spLocks noGrp="1"/>
          </p:cNvSpPr>
          <p:nvPr>
            <p:ph type="sldNum" sz="quarter" idx="12"/>
          </p:nvPr>
        </p:nvSpPr>
        <p:spPr/>
        <p:txBody>
          <a:bodyPr/>
          <a:lstStyle/>
          <a:p>
            <a:fld id="{D8D77879-754D-4D50-BA6E-5235D8CEAD3C}" type="slidenum">
              <a:rPr lang="en-IE" smtClean="0"/>
              <a:t>‹#›</a:t>
            </a:fld>
            <a:endParaRPr lang="en-IE"/>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5801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B6A5458-4B39-4BCE-BE53-B700B19AEA92}" type="datetimeFigureOut">
              <a:rPr lang="en-IE" smtClean="0"/>
              <a:t>29/02/2024</a:t>
            </a:fld>
            <a:endParaRPr lang="en-IE"/>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8D77879-754D-4D50-BA6E-5235D8CEAD3C}" type="slidenum">
              <a:rPr lang="en-IE" smtClean="0"/>
              <a:t>‹#›</a:t>
            </a:fld>
            <a:endParaRPr lang="en-IE"/>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96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8" r:id="rId12"/>
    <p:sldLayoutId id="2147483711" r:id="rId13"/>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AFAC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7E6161-D4EF-4684-A1D9-2DE6B480031D}" type="datetimeFigureOut">
              <a:rPr lang="en-US" smtClean="0"/>
              <a:pPr/>
              <a:t>2/29/2024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713F3F-4261-4FB4-B26F-332750FEB3AF}" type="slidenum">
              <a:rPr lang="en-US" smtClean="0"/>
              <a:pPr/>
              <a:t>‹#›</a:t>
            </a:fld>
            <a:endParaRPr lang="en-US"/>
          </a:p>
        </p:txBody>
      </p:sp>
    </p:spTree>
    <p:extLst>
      <p:ext uri="{BB962C8B-B14F-4D97-AF65-F5344CB8AC3E}">
        <p14:creationId xmlns:p14="http://schemas.microsoft.com/office/powerpoint/2010/main" val="37998558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AFAC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7E6161-D4EF-4684-A1D9-2DE6B480031D}" type="datetimeFigureOut">
              <a:rPr lang="en-US" smtClean="0"/>
              <a:pPr/>
              <a:t>2/29/2024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713F3F-4261-4FB4-B26F-332750FEB3AF}" type="slidenum">
              <a:rPr lang="en-US" smtClean="0"/>
              <a:pPr/>
              <a:t>‹#›</a:t>
            </a:fld>
            <a:endParaRPr lang="en-US"/>
          </a:p>
        </p:txBody>
      </p:sp>
    </p:spTree>
    <p:extLst>
      <p:ext uri="{BB962C8B-B14F-4D97-AF65-F5344CB8AC3E}">
        <p14:creationId xmlns:p14="http://schemas.microsoft.com/office/powerpoint/2010/main" val="159873890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drive.google.com/file/d/1G-mrvRmTXm1N_hR2r9zxFcatTX0lIa6d/view"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document/d/e/2PACX-1vQgmYTmhZFr3xzvONSbEJUdi7xLWD4FyC6Xfo5vJoYH2tv-0Xa4BPXVTFGpYzgJnac88ony4yZNDMnz/pub" TargetMode="External"/><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hyperlink" Target="http://drive.google.com/file/d/1RYFTw-7aJoACPWFgrVLLu3fNTVfAxTVO/view" TargetMode="External"/><Relationship Id="rId5" Type="http://schemas.openxmlformats.org/officeDocument/2006/relationships/image" Target="../media/image26.jpg"/><Relationship Id="rId4" Type="http://schemas.openxmlformats.org/officeDocument/2006/relationships/hyperlink" Target="http://drive.google.com/file/d/1ek1KSWBvmEiHy_IHQEq34L3VlkYhd-vU/vie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drive.google.com/file/d/1YlLtLIlJqYTH_BmLPC_AFQoEXtorKmlH/view"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35.jpg"/><Relationship Id="rId4" Type="http://schemas.openxmlformats.org/officeDocument/2006/relationships/hyperlink" Target="http://www.youtube.com/watch?v=kn83BA7cRN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hyperlink" Target="http://drive.google.com/file/d/1v716NbX8nmhos-3J7akylq-9SzYkvSYS/view"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3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drive.google.com/file/d/1Z5JWSoXK5Y_sc15pEfax6LaiyvHpmiiu/view"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42.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hyperlink" Target="http://drive.google.com/file/d/1r8Wr1kzP0MD3_y6Y12wobryaknzD95mF/view" TargetMode="External"/><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hyperlink" Target="http://drive.google.com/file/d/1cSXxeUJhyLaUcSWBb72K18lcHck5Ff8i/view" TargetMode="External"/><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48.jpg"/></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CCD7-C7D7-D57E-B91C-4153CA309394}"/>
              </a:ext>
            </a:extLst>
          </p:cNvPr>
          <p:cNvSpPr>
            <a:spLocks noGrp="1"/>
          </p:cNvSpPr>
          <p:nvPr>
            <p:ph type="ctrTitle"/>
          </p:nvPr>
        </p:nvSpPr>
        <p:spPr>
          <a:xfrm>
            <a:off x="1001486" y="887569"/>
            <a:ext cx="10913338" cy="2541431"/>
          </a:xfrm>
        </p:spPr>
        <p:txBody>
          <a:bodyPr>
            <a:normAutofit/>
          </a:bodyPr>
          <a:lstStyle/>
          <a:p>
            <a:pPr algn="ctr"/>
            <a:r>
              <a:rPr lang="en-IE" dirty="0"/>
              <a:t>Python</a:t>
            </a:r>
            <a:br>
              <a:rPr lang="en-IE" dirty="0"/>
            </a:br>
            <a:r>
              <a:rPr lang="en-IE" dirty="0"/>
              <a:t>1.8 Analytics</a:t>
            </a:r>
          </a:p>
        </p:txBody>
      </p:sp>
      <p:sp>
        <p:nvSpPr>
          <p:cNvPr id="3" name="Subtitle 2">
            <a:extLst>
              <a:ext uri="{FF2B5EF4-FFF2-40B4-BE49-F238E27FC236}">
                <a16:creationId xmlns:a16="http://schemas.microsoft.com/office/drawing/2014/main" id="{59B2C6BB-E401-5B17-8952-ECF845CC0D7C}"/>
              </a:ext>
            </a:extLst>
          </p:cNvPr>
          <p:cNvSpPr>
            <a:spLocks noGrp="1"/>
          </p:cNvSpPr>
          <p:nvPr>
            <p:ph type="subTitle" idx="1"/>
          </p:nvPr>
        </p:nvSpPr>
        <p:spPr/>
        <p:txBody>
          <a:bodyPr/>
          <a:lstStyle/>
          <a:p>
            <a:pPr algn="ctr"/>
            <a:r>
              <a:rPr lang="en-IE" dirty="0"/>
              <a:t>Ms. Meade</a:t>
            </a:r>
          </a:p>
        </p:txBody>
      </p:sp>
    </p:spTree>
    <p:extLst>
      <p:ext uri="{BB962C8B-B14F-4D97-AF65-F5344CB8AC3E}">
        <p14:creationId xmlns:p14="http://schemas.microsoft.com/office/powerpoint/2010/main" val="3035134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To read the contents of a file</a:t>
            </a:r>
            <a:endParaRPr/>
          </a:p>
        </p:txBody>
      </p:sp>
      <p:sp>
        <p:nvSpPr>
          <p:cNvPr id="116" name="Google Shape;116;p20"/>
          <p:cNvSpPr txBox="1">
            <a:spLocks noGrp="1"/>
          </p:cNvSpPr>
          <p:nvPr>
            <p:ph type="body" idx="2"/>
          </p:nvPr>
        </p:nvSpPr>
        <p:spPr>
          <a:xfrm>
            <a:off x="6443200" y="1536633"/>
            <a:ext cx="5333200" cy="2776400"/>
          </a:xfrm>
          <a:prstGeom prst="rect">
            <a:avLst/>
          </a:prstGeom>
        </p:spPr>
        <p:txBody>
          <a:bodyPr spcFirstLastPara="1" vert="horz" wrap="square" lIns="121900" tIns="121900" rIns="121900" bIns="121900" rtlCol="0" anchor="t" anchorCtr="0">
            <a:normAutofit fontScale="70000" lnSpcReduction="20000"/>
          </a:bodyPr>
          <a:lstStyle/>
          <a:p>
            <a:pPr indent="-428797">
              <a:lnSpc>
                <a:spcPct val="115000"/>
              </a:lnSpc>
              <a:buClr>
                <a:srgbClr val="1155CC"/>
              </a:buClr>
              <a:buSzPct val="100000"/>
            </a:pPr>
            <a:r>
              <a:rPr lang="en-GB" sz="2789">
                <a:solidFill>
                  <a:srgbClr val="1155CC"/>
                </a:solidFill>
              </a:rPr>
              <a:t>The variable  </a:t>
            </a:r>
            <a:r>
              <a:rPr lang="en-GB" sz="2789" b="1">
                <a:solidFill>
                  <a:srgbClr val="1155CC"/>
                </a:solidFill>
              </a:rPr>
              <a:t>file</a:t>
            </a:r>
            <a:r>
              <a:rPr lang="en-GB" sz="2789">
                <a:solidFill>
                  <a:srgbClr val="1155CC"/>
                </a:solidFill>
              </a:rPr>
              <a:t> is initialised</a:t>
            </a:r>
            <a:endParaRPr sz="2789">
              <a:solidFill>
                <a:srgbClr val="1155CC"/>
              </a:solidFill>
            </a:endParaRPr>
          </a:p>
          <a:p>
            <a:pPr indent="-428797">
              <a:lnSpc>
                <a:spcPct val="115000"/>
              </a:lnSpc>
              <a:buClr>
                <a:srgbClr val="1155CC"/>
              </a:buClr>
              <a:buSzPct val="100000"/>
            </a:pPr>
            <a:r>
              <a:rPr lang="en-GB" sz="2789">
                <a:solidFill>
                  <a:srgbClr val="1155CC"/>
                </a:solidFill>
              </a:rPr>
              <a:t>The </a:t>
            </a:r>
            <a:r>
              <a:rPr lang="en-GB" sz="2789" b="1">
                <a:solidFill>
                  <a:srgbClr val="1155CC"/>
                </a:solidFill>
              </a:rPr>
              <a:t>open() function</a:t>
            </a:r>
            <a:r>
              <a:rPr lang="en-GB" sz="2789">
                <a:solidFill>
                  <a:srgbClr val="1155CC"/>
                </a:solidFill>
              </a:rPr>
              <a:t> takes two </a:t>
            </a:r>
            <a:r>
              <a:rPr lang="en-GB" sz="2789" b="1">
                <a:solidFill>
                  <a:srgbClr val="1155CC"/>
                </a:solidFill>
              </a:rPr>
              <a:t>arguments</a:t>
            </a:r>
            <a:endParaRPr sz="2789" b="1">
              <a:solidFill>
                <a:srgbClr val="1155CC"/>
              </a:solidFill>
            </a:endParaRPr>
          </a:p>
          <a:p>
            <a:pPr indent="-428797">
              <a:lnSpc>
                <a:spcPct val="115000"/>
              </a:lnSpc>
              <a:buClr>
                <a:srgbClr val="1155CC"/>
              </a:buClr>
              <a:buSzPct val="100000"/>
            </a:pPr>
            <a:r>
              <a:rPr lang="en-GB" sz="2789" b="1">
                <a:solidFill>
                  <a:srgbClr val="1155CC"/>
                </a:solidFill>
              </a:rPr>
              <a:t>First argument </a:t>
            </a:r>
            <a:r>
              <a:rPr lang="en-GB" sz="2789">
                <a:solidFill>
                  <a:srgbClr val="1155CC"/>
                </a:solidFill>
              </a:rPr>
              <a:t>contains the file name</a:t>
            </a:r>
            <a:r>
              <a:rPr lang="en-GB" sz="2789" b="1">
                <a:solidFill>
                  <a:srgbClr val="1155CC"/>
                </a:solidFill>
              </a:rPr>
              <a:t> </a:t>
            </a:r>
            <a:r>
              <a:rPr lang="en-GB" sz="2789" b="1" i="1">
                <a:solidFill>
                  <a:srgbClr val="1155CC"/>
                </a:solidFill>
              </a:rPr>
              <a:t>myFirstTextFile.txt</a:t>
            </a:r>
            <a:endParaRPr sz="2789" b="1" i="1">
              <a:solidFill>
                <a:srgbClr val="1155CC"/>
              </a:solidFill>
            </a:endParaRPr>
          </a:p>
          <a:p>
            <a:pPr indent="-428797">
              <a:lnSpc>
                <a:spcPct val="115000"/>
              </a:lnSpc>
              <a:buClr>
                <a:srgbClr val="1155CC"/>
              </a:buClr>
              <a:buSzPct val="100000"/>
            </a:pPr>
            <a:r>
              <a:rPr lang="en-GB" sz="2789" b="1">
                <a:solidFill>
                  <a:srgbClr val="1155CC"/>
                </a:solidFill>
              </a:rPr>
              <a:t>The second argument </a:t>
            </a:r>
            <a:r>
              <a:rPr lang="en-GB" sz="2789">
                <a:solidFill>
                  <a:srgbClr val="1155CC"/>
                </a:solidFill>
              </a:rPr>
              <a:t>refers to what we are doing with the file namely </a:t>
            </a:r>
            <a:r>
              <a:rPr lang="en-GB" sz="2789" b="1">
                <a:solidFill>
                  <a:srgbClr val="1155CC"/>
                </a:solidFill>
              </a:rPr>
              <a:t>r - </a:t>
            </a:r>
            <a:r>
              <a:rPr lang="en-GB" sz="2789">
                <a:solidFill>
                  <a:srgbClr val="1155CC"/>
                </a:solidFill>
              </a:rPr>
              <a:t>to read the contents of the file.</a:t>
            </a:r>
            <a:endParaRPr/>
          </a:p>
        </p:txBody>
      </p:sp>
      <p:sp>
        <p:nvSpPr>
          <p:cNvPr id="117" name="Google Shape;117;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10</a:t>
            </a:fld>
            <a:endParaRPr/>
          </a:p>
        </p:txBody>
      </p:sp>
      <p:pic>
        <p:nvPicPr>
          <p:cNvPr id="118" name="Google Shape;118;p20"/>
          <p:cNvPicPr preferRelativeResize="0"/>
          <p:nvPr/>
        </p:nvPicPr>
        <p:blipFill rotWithShape="1">
          <a:blip r:embed="rId3">
            <a:alphaModFix/>
          </a:blip>
          <a:srcRect l="1535" t="11522" r="38260" b="15823"/>
          <a:stretch/>
        </p:blipFill>
        <p:spPr>
          <a:xfrm>
            <a:off x="135367" y="1672967"/>
            <a:ext cx="6161632" cy="4182732"/>
          </a:xfrm>
          <a:prstGeom prst="rect">
            <a:avLst/>
          </a:prstGeom>
          <a:noFill/>
          <a:ln>
            <a:noFill/>
          </a:ln>
        </p:spPr>
      </p:pic>
      <p:cxnSp>
        <p:nvCxnSpPr>
          <p:cNvPr id="119" name="Google Shape;119;p20"/>
          <p:cNvCxnSpPr/>
          <p:nvPr/>
        </p:nvCxnSpPr>
        <p:spPr>
          <a:xfrm flipH="1">
            <a:off x="5250533" y="2478000"/>
            <a:ext cx="1259200" cy="361600"/>
          </a:xfrm>
          <a:prstGeom prst="straightConnector1">
            <a:avLst/>
          </a:prstGeom>
          <a:noFill/>
          <a:ln w="38100" cap="flat" cmpd="sng">
            <a:solidFill>
              <a:srgbClr val="0B5394"/>
            </a:solidFill>
            <a:prstDash val="solid"/>
            <a:round/>
            <a:headEnd type="none" w="med" len="med"/>
            <a:tailEnd type="triangle" w="med" len="med"/>
          </a:ln>
        </p:spPr>
      </p:cxnSp>
      <p:sp>
        <p:nvSpPr>
          <p:cNvPr id="120" name="Google Shape;120;p20"/>
          <p:cNvSpPr txBox="1"/>
          <p:nvPr/>
        </p:nvSpPr>
        <p:spPr>
          <a:xfrm>
            <a:off x="7179467" y="4500568"/>
            <a:ext cx="3348800" cy="1723508"/>
          </a:xfrm>
          <a:prstGeom prst="rect">
            <a:avLst/>
          </a:prstGeom>
          <a:noFill/>
          <a:ln>
            <a:noFill/>
          </a:ln>
        </p:spPr>
        <p:txBody>
          <a:bodyPr spcFirstLastPara="1" wrap="square" lIns="121900" tIns="121900" rIns="121900" bIns="121900" anchor="t" anchorCtr="0">
            <a:spAutoFit/>
          </a:bodyPr>
          <a:lstStyle/>
          <a:p>
            <a:r>
              <a:rPr lang="en-GB" sz="2400"/>
              <a:t>The </a:t>
            </a:r>
            <a:r>
              <a:rPr lang="en-GB" sz="2400" b="1"/>
              <a:t>variable dataIn</a:t>
            </a:r>
            <a:r>
              <a:rPr lang="en-GB" sz="2400"/>
              <a:t> is </a:t>
            </a:r>
            <a:r>
              <a:rPr lang="en-GB" sz="2400" b="1"/>
              <a:t>initialised </a:t>
            </a:r>
            <a:r>
              <a:rPr lang="en-GB" sz="2400"/>
              <a:t>and stores the data read from the file </a:t>
            </a:r>
            <a:endParaRPr sz="2400"/>
          </a:p>
        </p:txBody>
      </p:sp>
      <p:cxnSp>
        <p:nvCxnSpPr>
          <p:cNvPr id="121" name="Google Shape;121;p20"/>
          <p:cNvCxnSpPr>
            <a:stCxn id="120" idx="1"/>
          </p:cNvCxnSpPr>
          <p:nvPr/>
        </p:nvCxnSpPr>
        <p:spPr>
          <a:xfrm flipH="1" flipV="1">
            <a:off x="3067467" y="3549567"/>
            <a:ext cx="4112000" cy="1812755"/>
          </a:xfrm>
          <a:prstGeom prst="straightConnector1">
            <a:avLst/>
          </a:prstGeom>
          <a:noFill/>
          <a:ln w="76200" cap="flat" cmpd="sng">
            <a:solidFill>
              <a:schemeClr val="dk2"/>
            </a:solidFill>
            <a:prstDash val="solid"/>
            <a:round/>
            <a:headEnd type="none" w="med" len="med"/>
            <a:tailEnd type="triangle" w="med" len="med"/>
          </a:ln>
        </p:spPr>
      </p:cxnSp>
      <p:sp>
        <p:nvSpPr>
          <p:cNvPr id="122" name="Google Shape;122;p20"/>
          <p:cNvSpPr txBox="1"/>
          <p:nvPr/>
        </p:nvSpPr>
        <p:spPr>
          <a:xfrm>
            <a:off x="2772533" y="5679276"/>
            <a:ext cx="3107600" cy="984845"/>
          </a:xfrm>
          <a:prstGeom prst="rect">
            <a:avLst/>
          </a:prstGeom>
          <a:solidFill>
            <a:schemeClr val="bg1">
              <a:lumMod val="95000"/>
            </a:schemeClr>
          </a:solidFill>
          <a:ln>
            <a:noFill/>
          </a:ln>
        </p:spPr>
        <p:txBody>
          <a:bodyPr spcFirstLastPara="1" wrap="square" lIns="121900" tIns="121900" rIns="121900" bIns="121900" anchor="t" anchorCtr="0">
            <a:spAutoFit/>
          </a:bodyPr>
          <a:lstStyle/>
          <a:p>
            <a:r>
              <a:rPr lang="en-GB" sz="2400" dirty="0">
                <a:solidFill>
                  <a:srgbClr val="B45F06"/>
                </a:solidFill>
              </a:rPr>
              <a:t>Prints the data stored in the variable </a:t>
            </a:r>
            <a:r>
              <a:rPr lang="en-GB" sz="2400" dirty="0" err="1">
                <a:solidFill>
                  <a:srgbClr val="B45F06"/>
                </a:solidFill>
              </a:rPr>
              <a:t>dataIn</a:t>
            </a:r>
            <a:endParaRPr sz="2400" dirty="0">
              <a:solidFill>
                <a:srgbClr val="B45F06"/>
              </a:solidFill>
            </a:endParaRPr>
          </a:p>
        </p:txBody>
      </p:sp>
      <p:cxnSp>
        <p:nvCxnSpPr>
          <p:cNvPr id="123" name="Google Shape;123;p20"/>
          <p:cNvCxnSpPr/>
          <p:nvPr/>
        </p:nvCxnSpPr>
        <p:spPr>
          <a:xfrm rot="10800000">
            <a:off x="2250233" y="4862000"/>
            <a:ext cx="576000" cy="1004800"/>
          </a:xfrm>
          <a:prstGeom prst="straightConnector1">
            <a:avLst/>
          </a:prstGeom>
          <a:noFill/>
          <a:ln w="38100" cap="flat" cmpd="sng">
            <a:solidFill>
              <a:srgbClr val="B45F06"/>
            </a:solidFill>
            <a:prstDash val="solid"/>
            <a:round/>
            <a:headEnd type="none" w="med" len="med"/>
            <a:tailEnd type="triangle" w="med" len="med"/>
          </a:ln>
        </p:spPr>
      </p:cxnSp>
      <p:cxnSp>
        <p:nvCxnSpPr>
          <p:cNvPr id="124" name="Google Shape;124;p20"/>
          <p:cNvCxnSpPr>
            <a:cxnSpLocks/>
          </p:cNvCxnSpPr>
          <p:nvPr/>
        </p:nvCxnSpPr>
        <p:spPr>
          <a:xfrm flipH="1" flipV="1">
            <a:off x="1373931" y="5713837"/>
            <a:ext cx="1452302" cy="314795"/>
          </a:xfrm>
          <a:prstGeom prst="straightConnector1">
            <a:avLst/>
          </a:prstGeom>
          <a:noFill/>
          <a:ln w="38100" cap="flat" cmpd="sng">
            <a:solidFill>
              <a:srgbClr val="B45F06"/>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CSV Files</a:t>
            </a:r>
            <a:endParaRPr/>
          </a:p>
        </p:txBody>
      </p:sp>
      <p:sp>
        <p:nvSpPr>
          <p:cNvPr id="130" name="Google Shape;130;p21"/>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507987">
              <a:buClr>
                <a:srgbClr val="000000"/>
              </a:buClr>
              <a:buSzPts val="2400"/>
            </a:pPr>
            <a:r>
              <a:rPr lang="en-GB" sz="3200" b="1">
                <a:solidFill>
                  <a:srgbClr val="000000"/>
                </a:solidFill>
              </a:rPr>
              <a:t>CSV files (Comma Separated Values) </a:t>
            </a:r>
            <a:r>
              <a:rPr lang="en-GB" sz="3200">
                <a:solidFill>
                  <a:srgbClr val="000000"/>
                </a:solidFill>
              </a:rPr>
              <a:t>used to store numerical data.</a:t>
            </a:r>
            <a:endParaRPr sz="3200">
              <a:solidFill>
                <a:srgbClr val="000000"/>
              </a:solidFill>
            </a:endParaRPr>
          </a:p>
          <a:p>
            <a:pPr indent="-507987">
              <a:buClr>
                <a:srgbClr val="000000"/>
              </a:buClr>
              <a:buSzPts val="2400"/>
            </a:pPr>
            <a:r>
              <a:rPr lang="en-GB" sz="3200">
                <a:solidFill>
                  <a:srgbClr val="000000"/>
                </a:solidFill>
              </a:rPr>
              <a:t> Uses commas to separate values making it easier for computer to read data</a:t>
            </a:r>
            <a:endParaRPr sz="3200">
              <a:solidFill>
                <a:srgbClr val="000000"/>
              </a:solidFill>
            </a:endParaRPr>
          </a:p>
        </p:txBody>
      </p:sp>
      <p:sp>
        <p:nvSpPr>
          <p:cNvPr id="131" name="Google Shape;131;p21"/>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indent="-507987">
              <a:buClr>
                <a:srgbClr val="000000"/>
              </a:buClr>
              <a:buSzPts val="2400"/>
            </a:pPr>
            <a:r>
              <a:rPr lang="en-GB" sz="3200" dirty="0">
                <a:solidFill>
                  <a:srgbClr val="000000"/>
                </a:solidFill>
              </a:rPr>
              <a:t>Unlike text files .csv files can be opened in Excel or Google sheets</a:t>
            </a:r>
            <a:endParaRPr sz="3200" dirty="0">
              <a:solidFill>
                <a:srgbClr val="000000"/>
              </a:solidFill>
            </a:endParaRPr>
          </a:p>
        </p:txBody>
      </p:sp>
      <p:sp>
        <p:nvSpPr>
          <p:cNvPr id="132" name="Google Shape;132;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11</a:t>
            </a:fld>
            <a:endParaRPr/>
          </a:p>
        </p:txBody>
      </p:sp>
      <p:pic>
        <p:nvPicPr>
          <p:cNvPr id="133" name="Google Shape;133;p21"/>
          <p:cNvPicPr preferRelativeResize="0"/>
          <p:nvPr/>
        </p:nvPicPr>
        <p:blipFill>
          <a:blip r:embed="rId3">
            <a:alphaModFix/>
          </a:blip>
          <a:stretch>
            <a:fillRect/>
          </a:stretch>
        </p:blipFill>
        <p:spPr>
          <a:xfrm>
            <a:off x="7083454" y="211001"/>
            <a:ext cx="1248633" cy="11459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Accessing Data: </a:t>
            </a:r>
            <a:r>
              <a:rPr lang="en-GB" sz="2992"/>
              <a:t>Opening an  excel sheet and saving as a .csv file</a:t>
            </a:r>
            <a:endParaRPr sz="2992"/>
          </a:p>
        </p:txBody>
      </p:sp>
      <p:sp>
        <p:nvSpPr>
          <p:cNvPr id="139" name="Google Shape;139;p22"/>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40" name="Google Shape;140;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12</a:t>
            </a:fld>
            <a:endParaRPr/>
          </a:p>
        </p:txBody>
      </p:sp>
      <p:pic>
        <p:nvPicPr>
          <p:cNvPr id="141" name="Google Shape;141;p22" title="Untitled: Feb 15, 2021 3:27 PM.webm">
            <a:hlinkClick r:id="rId3"/>
          </p:cNvPr>
          <p:cNvPicPr preferRelativeResize="0"/>
          <p:nvPr/>
        </p:nvPicPr>
        <p:blipFill>
          <a:blip r:embed="rId4">
            <a:alphaModFix/>
          </a:blip>
          <a:stretch>
            <a:fillRect/>
          </a:stretch>
        </p:blipFill>
        <p:spPr>
          <a:xfrm>
            <a:off x="2351467" y="1528233"/>
            <a:ext cx="6096000" cy="457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Why .csv file are useful </a:t>
            </a:r>
            <a:endParaRPr/>
          </a:p>
        </p:txBody>
      </p:sp>
      <p:sp>
        <p:nvSpPr>
          <p:cNvPr id="147" name="Google Shape;147;p23"/>
          <p:cNvSpPr txBox="1">
            <a:spLocks noGrp="1"/>
          </p:cNvSpPr>
          <p:nvPr>
            <p:ph type="body" idx="1"/>
          </p:nvPr>
        </p:nvSpPr>
        <p:spPr>
          <a:xfrm>
            <a:off x="241467" y="1662433"/>
            <a:ext cx="11055200" cy="4555200"/>
          </a:xfrm>
          <a:prstGeom prst="rect">
            <a:avLst/>
          </a:prstGeom>
        </p:spPr>
        <p:txBody>
          <a:bodyPr spcFirstLastPara="1" vert="horz" wrap="square" lIns="121900" tIns="121900" rIns="121900" bIns="121900" rtlCol="0" anchor="t" anchorCtr="0">
            <a:noAutofit/>
          </a:bodyPr>
          <a:lstStyle/>
          <a:p>
            <a:pPr indent="-507987">
              <a:buClr>
                <a:srgbClr val="000000"/>
              </a:buClr>
              <a:buSzPts val="2400"/>
              <a:buAutoNum type="arabicPeriod"/>
            </a:pPr>
            <a:r>
              <a:rPr lang="en-GB" sz="3200">
                <a:solidFill>
                  <a:srgbClr val="000000"/>
                </a:solidFill>
              </a:rPr>
              <a:t>Python can read and write them quickly</a:t>
            </a:r>
            <a:endParaRPr sz="3200">
              <a:solidFill>
                <a:srgbClr val="000000"/>
              </a:solidFill>
            </a:endParaRPr>
          </a:p>
          <a:p>
            <a:pPr indent="-507987">
              <a:buClr>
                <a:srgbClr val="1155CC"/>
              </a:buClr>
              <a:buSzPts val="2400"/>
              <a:buAutoNum type="arabicPeriod"/>
            </a:pPr>
            <a:r>
              <a:rPr lang="en-GB" sz="3200">
                <a:solidFill>
                  <a:srgbClr val="1155CC"/>
                </a:solidFill>
              </a:rPr>
              <a:t>Excel can store a large number or rows, suitable for .csv file</a:t>
            </a:r>
            <a:endParaRPr sz="3200">
              <a:solidFill>
                <a:srgbClr val="1155CC"/>
              </a:solidFill>
            </a:endParaRPr>
          </a:p>
          <a:p>
            <a:pPr indent="-507987">
              <a:buClr>
                <a:srgbClr val="000000"/>
              </a:buClr>
              <a:buSzPts val="2400"/>
              <a:buAutoNum type="arabicPeriod"/>
            </a:pPr>
            <a:r>
              <a:rPr lang="en-GB" sz="3200">
                <a:solidFill>
                  <a:srgbClr val="000000"/>
                </a:solidFill>
              </a:rPr>
              <a:t>Many applications can open and work with .csv files even you do not have Excel</a:t>
            </a:r>
            <a:endParaRPr sz="3200">
              <a:solidFill>
                <a:srgbClr val="000000"/>
              </a:solidFill>
            </a:endParaRPr>
          </a:p>
        </p:txBody>
      </p:sp>
      <p:sp>
        <p:nvSpPr>
          <p:cNvPr id="148" name="Google Shape;148;p2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.csv file and Delimiters</a:t>
            </a:r>
            <a:endParaRPr/>
          </a:p>
        </p:txBody>
      </p:sp>
      <p:sp>
        <p:nvSpPr>
          <p:cNvPr id="154" name="Google Shape;154;p24"/>
          <p:cNvSpPr txBox="1">
            <a:spLocks noGrp="1"/>
          </p:cNvSpPr>
          <p:nvPr>
            <p:ph type="body" idx="1"/>
          </p:nvPr>
        </p:nvSpPr>
        <p:spPr>
          <a:xfrm>
            <a:off x="415600" y="1536633"/>
            <a:ext cx="10192800" cy="4555200"/>
          </a:xfrm>
          <a:prstGeom prst="rect">
            <a:avLst/>
          </a:prstGeom>
        </p:spPr>
        <p:txBody>
          <a:bodyPr spcFirstLastPara="1" vert="horz" wrap="square" lIns="121900" tIns="121900" rIns="121900" bIns="121900" rtlCol="0" anchor="t" anchorCtr="0">
            <a:normAutofit/>
          </a:bodyPr>
          <a:lstStyle/>
          <a:p>
            <a:pPr indent="-609585">
              <a:buClr>
                <a:srgbClr val="000000"/>
              </a:buClr>
              <a:buSzPts val="3600"/>
            </a:pPr>
            <a:r>
              <a:rPr lang="en-GB" sz="4800">
                <a:solidFill>
                  <a:srgbClr val="000000"/>
                </a:solidFill>
              </a:rPr>
              <a:t>A </a:t>
            </a:r>
            <a:r>
              <a:rPr lang="en-GB" sz="4800" b="1">
                <a:solidFill>
                  <a:srgbClr val="0000FF"/>
                </a:solidFill>
              </a:rPr>
              <a:t>delimiter</a:t>
            </a:r>
            <a:r>
              <a:rPr lang="en-GB" sz="4800" b="1">
                <a:solidFill>
                  <a:srgbClr val="000000"/>
                </a:solidFill>
              </a:rPr>
              <a:t> </a:t>
            </a:r>
            <a:r>
              <a:rPr lang="en-GB" sz="4800">
                <a:solidFill>
                  <a:srgbClr val="000000"/>
                </a:solidFill>
              </a:rPr>
              <a:t>is the character used to separate values</a:t>
            </a:r>
            <a:endParaRPr sz="4800">
              <a:solidFill>
                <a:srgbClr val="000000"/>
              </a:solidFill>
            </a:endParaRPr>
          </a:p>
          <a:p>
            <a:pPr indent="-609585">
              <a:buClr>
                <a:srgbClr val="000000"/>
              </a:buClr>
              <a:buSzPts val="3600"/>
            </a:pPr>
            <a:r>
              <a:rPr lang="en-GB" sz="4800">
                <a:solidFill>
                  <a:srgbClr val="000000"/>
                </a:solidFill>
              </a:rPr>
              <a:t>In a.csv file this is the the </a:t>
            </a:r>
            <a:r>
              <a:rPr lang="en-GB" sz="4800" b="1">
                <a:solidFill>
                  <a:srgbClr val="0000FF"/>
                </a:solidFill>
              </a:rPr>
              <a:t>comma</a:t>
            </a:r>
            <a:endParaRPr sz="4800" b="1">
              <a:solidFill>
                <a:srgbClr val="0000FF"/>
              </a:solidFill>
            </a:endParaRPr>
          </a:p>
        </p:txBody>
      </p:sp>
      <p:sp>
        <p:nvSpPr>
          <p:cNvPr id="155" name="Google Shape;155;p2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a:t>
            </a:r>
            <a:r>
              <a:rPr lang="en-GB" sz="3584"/>
              <a:t>Creating, writing to CSV file I</a:t>
            </a:r>
            <a:endParaRPr sz="3584"/>
          </a:p>
        </p:txBody>
      </p:sp>
      <p:sp>
        <p:nvSpPr>
          <p:cNvPr id="161" name="Google Shape;161;p25"/>
          <p:cNvSpPr txBox="1">
            <a:spLocks noGrp="1"/>
          </p:cNvSpPr>
          <p:nvPr>
            <p:ph type="body" idx="2"/>
          </p:nvPr>
        </p:nvSpPr>
        <p:spPr>
          <a:xfrm>
            <a:off x="7420567" y="3147867"/>
            <a:ext cx="4356000" cy="1044800"/>
          </a:xfrm>
          <a:prstGeom prst="rect">
            <a:avLst/>
          </a:prstGeom>
        </p:spPr>
        <p:txBody>
          <a:bodyPr spcFirstLastPara="1" vert="horz" wrap="square" lIns="121900" tIns="121900" rIns="121900" bIns="121900" rtlCol="0" anchor="t" anchorCtr="0">
            <a:noAutofit/>
          </a:bodyPr>
          <a:lstStyle/>
          <a:p>
            <a:pPr marL="0" indent="0">
              <a:spcAft>
                <a:spcPts val="1600"/>
              </a:spcAft>
              <a:buNone/>
            </a:pPr>
            <a:r>
              <a:rPr lang="en-GB" sz="2667" b="1">
                <a:solidFill>
                  <a:srgbClr val="0000FF"/>
                </a:solidFill>
              </a:rPr>
              <a:t>CSV created using Python</a:t>
            </a:r>
            <a:endParaRPr sz="2667" b="1">
              <a:solidFill>
                <a:srgbClr val="0000FF"/>
              </a:solidFill>
            </a:endParaRPr>
          </a:p>
        </p:txBody>
      </p:sp>
      <p:sp>
        <p:nvSpPr>
          <p:cNvPr id="162" name="Google Shape;162;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15</a:t>
            </a:fld>
            <a:endParaRPr/>
          </a:p>
        </p:txBody>
      </p:sp>
      <p:pic>
        <p:nvPicPr>
          <p:cNvPr id="163" name="Google Shape;163;p25"/>
          <p:cNvPicPr preferRelativeResize="0"/>
          <p:nvPr/>
        </p:nvPicPr>
        <p:blipFill rotWithShape="1">
          <a:blip r:embed="rId3">
            <a:alphaModFix/>
          </a:blip>
          <a:srcRect l="3408" t="12112" r="50781" b="44919"/>
          <a:stretch/>
        </p:blipFill>
        <p:spPr>
          <a:xfrm>
            <a:off x="351167" y="1674334"/>
            <a:ext cx="4002067" cy="2111533"/>
          </a:xfrm>
          <a:prstGeom prst="rect">
            <a:avLst/>
          </a:prstGeom>
          <a:noFill/>
          <a:ln>
            <a:noFill/>
          </a:ln>
        </p:spPr>
      </p:pic>
      <p:pic>
        <p:nvPicPr>
          <p:cNvPr id="164" name="Google Shape;164;p25"/>
          <p:cNvPicPr preferRelativeResize="0"/>
          <p:nvPr/>
        </p:nvPicPr>
        <p:blipFill rotWithShape="1">
          <a:blip r:embed="rId4">
            <a:alphaModFix/>
          </a:blip>
          <a:srcRect l="25139" t="33576" r="32891" b="45541"/>
          <a:stretch/>
        </p:blipFill>
        <p:spPr>
          <a:xfrm>
            <a:off x="6551452" y="1536634"/>
            <a:ext cx="5116697" cy="1432001"/>
          </a:xfrm>
          <a:prstGeom prst="rect">
            <a:avLst/>
          </a:prstGeom>
          <a:noFill/>
          <a:ln>
            <a:noFill/>
          </a:ln>
        </p:spPr>
      </p:pic>
      <p:pic>
        <p:nvPicPr>
          <p:cNvPr id="165" name="Google Shape;165;p25"/>
          <p:cNvPicPr preferRelativeResize="0"/>
          <p:nvPr/>
        </p:nvPicPr>
        <p:blipFill rotWithShape="1">
          <a:blip r:embed="rId5">
            <a:alphaModFix/>
          </a:blip>
          <a:srcRect b="67907"/>
          <a:stretch/>
        </p:blipFill>
        <p:spPr>
          <a:xfrm>
            <a:off x="1784100" y="4596634"/>
            <a:ext cx="9512499" cy="1717196"/>
          </a:xfrm>
          <a:prstGeom prst="rect">
            <a:avLst/>
          </a:prstGeom>
          <a:noFill/>
          <a:ln>
            <a:noFill/>
          </a:ln>
        </p:spPr>
      </p:pic>
      <p:cxnSp>
        <p:nvCxnSpPr>
          <p:cNvPr id="166" name="Google Shape;166;p25"/>
          <p:cNvCxnSpPr/>
          <p:nvPr/>
        </p:nvCxnSpPr>
        <p:spPr>
          <a:xfrm>
            <a:off x="4929200" y="2786067"/>
            <a:ext cx="1862000" cy="80400"/>
          </a:xfrm>
          <a:prstGeom prst="straightConnector1">
            <a:avLst/>
          </a:prstGeom>
          <a:noFill/>
          <a:ln w="38100" cap="flat" cmpd="sng">
            <a:solidFill>
              <a:srgbClr val="990000"/>
            </a:solidFill>
            <a:prstDash val="solid"/>
            <a:round/>
            <a:headEnd type="none" w="med" len="med"/>
            <a:tailEnd type="triangle" w="med" len="med"/>
          </a:ln>
        </p:spPr>
      </p:cxnSp>
      <p:cxnSp>
        <p:nvCxnSpPr>
          <p:cNvPr id="167" name="Google Shape;167;p25"/>
          <p:cNvCxnSpPr/>
          <p:nvPr/>
        </p:nvCxnSpPr>
        <p:spPr>
          <a:xfrm flipH="1">
            <a:off x="5384633" y="2946800"/>
            <a:ext cx="1875200" cy="2531600"/>
          </a:xfrm>
          <a:prstGeom prst="straightConnector1">
            <a:avLst/>
          </a:prstGeom>
          <a:noFill/>
          <a:ln w="38100" cap="flat" cmpd="sng">
            <a:solidFill>
              <a:srgbClr val="990000"/>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a:t>
            </a:r>
            <a:r>
              <a:rPr lang="en-GB" sz="3584"/>
              <a:t>Creating, writing to CSV file II</a:t>
            </a:r>
            <a:endParaRPr/>
          </a:p>
        </p:txBody>
      </p:sp>
      <p:sp>
        <p:nvSpPr>
          <p:cNvPr id="173" name="Google Shape;173;p26"/>
          <p:cNvSpPr txBox="1">
            <a:spLocks noGrp="1"/>
          </p:cNvSpPr>
          <p:nvPr>
            <p:ph type="body" idx="1"/>
          </p:nvPr>
        </p:nvSpPr>
        <p:spPr>
          <a:xfrm>
            <a:off x="6255300" y="4864733"/>
            <a:ext cx="5264000" cy="868000"/>
          </a:xfrm>
          <a:prstGeom prst="rect">
            <a:avLst/>
          </a:prstGeom>
        </p:spPr>
        <p:txBody>
          <a:bodyPr spcFirstLastPara="1" vert="horz" wrap="square" lIns="121900" tIns="121900" rIns="121900" bIns="121900" rtlCol="0" anchor="t" anchorCtr="0">
            <a:normAutofit/>
          </a:bodyPr>
          <a:lstStyle/>
          <a:p>
            <a:pPr marL="0" indent="0">
              <a:lnSpc>
                <a:spcPct val="100000"/>
              </a:lnSpc>
              <a:buClr>
                <a:schemeClr val="dk1"/>
              </a:buClr>
              <a:buSzPts val="1100"/>
              <a:buNone/>
            </a:pPr>
            <a:r>
              <a:rPr lang="en-GB">
                <a:solidFill>
                  <a:srgbClr val="660000"/>
                </a:solidFill>
              </a:rPr>
              <a:t>Writes the string “1,2,3,4,5,6,7,8,9” to the file</a:t>
            </a:r>
            <a:endParaRPr/>
          </a:p>
        </p:txBody>
      </p:sp>
      <p:sp>
        <p:nvSpPr>
          <p:cNvPr id="174" name="Google Shape;174;p26"/>
          <p:cNvSpPr txBox="1">
            <a:spLocks noGrp="1"/>
          </p:cNvSpPr>
          <p:nvPr>
            <p:ph type="body" idx="2"/>
          </p:nvPr>
        </p:nvSpPr>
        <p:spPr>
          <a:xfrm>
            <a:off x="6443200" y="1536633"/>
            <a:ext cx="5333200" cy="2843200"/>
          </a:xfrm>
          <a:prstGeom prst="rect">
            <a:avLst/>
          </a:prstGeom>
        </p:spPr>
        <p:txBody>
          <a:bodyPr spcFirstLastPara="1" vert="horz" wrap="square" lIns="121900" tIns="121900" rIns="121900" bIns="121900" rtlCol="0" anchor="t" anchorCtr="0">
            <a:normAutofit/>
          </a:bodyPr>
          <a:lstStyle/>
          <a:p>
            <a:pPr>
              <a:buClr>
                <a:srgbClr val="1155CC"/>
              </a:buClr>
            </a:pPr>
            <a:r>
              <a:rPr lang="en-GB">
                <a:solidFill>
                  <a:srgbClr val="1155CC"/>
                </a:solidFill>
              </a:rPr>
              <a:t>The variable  </a:t>
            </a:r>
            <a:r>
              <a:rPr lang="en-GB" b="1">
                <a:solidFill>
                  <a:srgbClr val="1155CC"/>
                </a:solidFill>
              </a:rPr>
              <a:t>file</a:t>
            </a:r>
            <a:r>
              <a:rPr lang="en-GB">
                <a:solidFill>
                  <a:srgbClr val="1155CC"/>
                </a:solidFill>
              </a:rPr>
              <a:t> is initialised</a:t>
            </a:r>
            <a:endParaRPr>
              <a:solidFill>
                <a:srgbClr val="1155CC"/>
              </a:solidFill>
            </a:endParaRPr>
          </a:p>
          <a:p>
            <a:pPr>
              <a:buClr>
                <a:srgbClr val="1155CC"/>
              </a:buClr>
            </a:pPr>
            <a:r>
              <a:rPr lang="en-GB">
                <a:solidFill>
                  <a:srgbClr val="1155CC"/>
                </a:solidFill>
              </a:rPr>
              <a:t>The </a:t>
            </a:r>
            <a:r>
              <a:rPr lang="en-GB" b="1">
                <a:solidFill>
                  <a:srgbClr val="1155CC"/>
                </a:solidFill>
              </a:rPr>
              <a:t>open() function</a:t>
            </a:r>
            <a:r>
              <a:rPr lang="en-GB">
                <a:solidFill>
                  <a:srgbClr val="1155CC"/>
                </a:solidFill>
              </a:rPr>
              <a:t> takes two </a:t>
            </a:r>
            <a:r>
              <a:rPr lang="en-GB" b="1">
                <a:solidFill>
                  <a:srgbClr val="1155CC"/>
                </a:solidFill>
              </a:rPr>
              <a:t>arguments</a:t>
            </a:r>
            <a:endParaRPr b="1">
              <a:solidFill>
                <a:srgbClr val="1155CC"/>
              </a:solidFill>
            </a:endParaRPr>
          </a:p>
          <a:p>
            <a:pPr>
              <a:buClr>
                <a:srgbClr val="1155CC"/>
              </a:buClr>
            </a:pPr>
            <a:r>
              <a:rPr lang="en-GB" b="1">
                <a:solidFill>
                  <a:srgbClr val="1155CC"/>
                </a:solidFill>
              </a:rPr>
              <a:t>First argument </a:t>
            </a:r>
            <a:r>
              <a:rPr lang="en-GB">
                <a:solidFill>
                  <a:srgbClr val="1155CC"/>
                </a:solidFill>
              </a:rPr>
              <a:t>contains the file name</a:t>
            </a:r>
            <a:r>
              <a:rPr lang="en-GB" b="1">
                <a:solidFill>
                  <a:srgbClr val="1155CC"/>
                </a:solidFill>
              </a:rPr>
              <a:t> </a:t>
            </a:r>
            <a:r>
              <a:rPr lang="en-GB" b="1" i="1">
                <a:solidFill>
                  <a:srgbClr val="1155CC"/>
                </a:solidFill>
              </a:rPr>
              <a:t>myFirstCSVFile.csv</a:t>
            </a:r>
            <a:endParaRPr b="1" i="1">
              <a:solidFill>
                <a:srgbClr val="1155CC"/>
              </a:solidFill>
            </a:endParaRPr>
          </a:p>
          <a:p>
            <a:pPr>
              <a:buClr>
                <a:srgbClr val="1155CC"/>
              </a:buClr>
            </a:pPr>
            <a:r>
              <a:rPr lang="en-GB" b="1">
                <a:solidFill>
                  <a:srgbClr val="1155CC"/>
                </a:solidFill>
              </a:rPr>
              <a:t>The second argument </a:t>
            </a:r>
            <a:r>
              <a:rPr lang="en-GB">
                <a:solidFill>
                  <a:srgbClr val="1155CC"/>
                </a:solidFill>
              </a:rPr>
              <a:t>refers to what we are doing with the file namely </a:t>
            </a:r>
            <a:r>
              <a:rPr lang="en-GB" b="1">
                <a:solidFill>
                  <a:srgbClr val="1155CC"/>
                </a:solidFill>
              </a:rPr>
              <a:t>w - writes</a:t>
            </a:r>
            <a:r>
              <a:rPr lang="en-GB">
                <a:solidFill>
                  <a:srgbClr val="1155CC"/>
                </a:solidFill>
              </a:rPr>
              <a:t> to the file </a:t>
            </a:r>
            <a:endParaRPr/>
          </a:p>
        </p:txBody>
      </p:sp>
      <p:sp>
        <p:nvSpPr>
          <p:cNvPr id="175" name="Google Shape;175;p2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16</a:t>
            </a:fld>
            <a:endParaRPr/>
          </a:p>
        </p:txBody>
      </p:sp>
      <p:pic>
        <p:nvPicPr>
          <p:cNvPr id="176" name="Google Shape;176;p26"/>
          <p:cNvPicPr preferRelativeResize="0"/>
          <p:nvPr/>
        </p:nvPicPr>
        <p:blipFill rotWithShape="1">
          <a:blip r:embed="rId3">
            <a:alphaModFix/>
          </a:blip>
          <a:srcRect l="3408" t="12112" r="50781" b="44919"/>
          <a:stretch/>
        </p:blipFill>
        <p:spPr>
          <a:xfrm>
            <a:off x="297567" y="2022600"/>
            <a:ext cx="4002067" cy="2111533"/>
          </a:xfrm>
          <a:prstGeom prst="rect">
            <a:avLst/>
          </a:prstGeom>
          <a:noFill/>
          <a:ln>
            <a:noFill/>
          </a:ln>
        </p:spPr>
      </p:pic>
      <p:sp>
        <p:nvSpPr>
          <p:cNvPr id="177" name="Google Shape;177;p26"/>
          <p:cNvSpPr txBox="1"/>
          <p:nvPr/>
        </p:nvSpPr>
        <p:spPr>
          <a:xfrm>
            <a:off x="415600" y="5237234"/>
            <a:ext cx="3254400" cy="1354176"/>
          </a:xfrm>
          <a:prstGeom prst="rect">
            <a:avLst/>
          </a:prstGeom>
          <a:noFill/>
          <a:ln>
            <a:noFill/>
          </a:ln>
        </p:spPr>
        <p:txBody>
          <a:bodyPr spcFirstLastPara="1" wrap="square" lIns="121900" tIns="121900" rIns="121900" bIns="121900" anchor="t" anchorCtr="0">
            <a:spAutoFit/>
          </a:bodyPr>
          <a:lstStyle/>
          <a:p>
            <a:r>
              <a:rPr lang="en-GB" sz="2400" b="1">
                <a:solidFill>
                  <a:srgbClr val="38761D"/>
                </a:solidFill>
              </a:rPr>
              <a:t>Closes the connection to the file</a:t>
            </a:r>
            <a:endParaRPr sz="2400" b="1">
              <a:solidFill>
                <a:srgbClr val="38761D"/>
              </a:solidFill>
            </a:endParaRPr>
          </a:p>
        </p:txBody>
      </p:sp>
      <p:cxnSp>
        <p:nvCxnSpPr>
          <p:cNvPr id="178" name="Google Shape;178;p26"/>
          <p:cNvCxnSpPr>
            <a:stCxn id="177" idx="0"/>
          </p:cNvCxnSpPr>
          <p:nvPr/>
        </p:nvCxnSpPr>
        <p:spPr>
          <a:xfrm flipH="1" flipV="1">
            <a:off x="1580400" y="4098833"/>
            <a:ext cx="462400" cy="1138401"/>
          </a:xfrm>
          <a:prstGeom prst="straightConnector1">
            <a:avLst/>
          </a:prstGeom>
          <a:noFill/>
          <a:ln w="38100" cap="flat" cmpd="sng">
            <a:solidFill>
              <a:srgbClr val="6AA84F"/>
            </a:solidFill>
            <a:prstDash val="solid"/>
            <a:round/>
            <a:headEnd type="none" w="med" len="med"/>
            <a:tailEnd type="triangle" w="med" len="med"/>
          </a:ln>
        </p:spPr>
      </p:cxnSp>
      <p:cxnSp>
        <p:nvCxnSpPr>
          <p:cNvPr id="179" name="Google Shape;179;p26"/>
          <p:cNvCxnSpPr>
            <a:stCxn id="173" idx="1"/>
          </p:cNvCxnSpPr>
          <p:nvPr/>
        </p:nvCxnSpPr>
        <p:spPr>
          <a:xfrm rot="10800000">
            <a:off x="3924500" y="3629933"/>
            <a:ext cx="2330800" cy="1668800"/>
          </a:xfrm>
          <a:prstGeom prst="straightConnector1">
            <a:avLst/>
          </a:prstGeom>
          <a:noFill/>
          <a:ln w="38100" cap="flat" cmpd="sng">
            <a:solidFill>
              <a:srgbClr val="990000"/>
            </a:solidFill>
            <a:prstDash val="solid"/>
            <a:round/>
            <a:headEnd type="none" w="med" len="med"/>
            <a:tailEnd type="triangle" w="med" len="med"/>
          </a:ln>
        </p:spPr>
      </p:cxnSp>
      <p:cxnSp>
        <p:nvCxnSpPr>
          <p:cNvPr id="180" name="Google Shape;180;p26"/>
          <p:cNvCxnSpPr>
            <a:endCxn id="176" idx="3"/>
          </p:cNvCxnSpPr>
          <p:nvPr/>
        </p:nvCxnSpPr>
        <p:spPr>
          <a:xfrm flipH="1">
            <a:off x="4299633" y="2263567"/>
            <a:ext cx="2384400" cy="8148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To read the contents of a CSV  file</a:t>
            </a:r>
            <a:endParaRPr/>
          </a:p>
        </p:txBody>
      </p:sp>
      <p:sp>
        <p:nvSpPr>
          <p:cNvPr id="186" name="Google Shape;186;p27"/>
          <p:cNvSpPr txBox="1">
            <a:spLocks noGrp="1"/>
          </p:cNvSpPr>
          <p:nvPr>
            <p:ph type="body" idx="2"/>
          </p:nvPr>
        </p:nvSpPr>
        <p:spPr>
          <a:xfrm>
            <a:off x="6443200" y="1536633"/>
            <a:ext cx="5333200" cy="2776400"/>
          </a:xfrm>
          <a:prstGeom prst="rect">
            <a:avLst/>
          </a:prstGeom>
        </p:spPr>
        <p:txBody>
          <a:bodyPr spcFirstLastPara="1" vert="horz" wrap="square" lIns="121900" tIns="121900" rIns="121900" bIns="121900" rtlCol="0" anchor="t" anchorCtr="0">
            <a:normAutofit fontScale="70000" lnSpcReduction="20000"/>
          </a:bodyPr>
          <a:lstStyle/>
          <a:p>
            <a:pPr indent="-428797">
              <a:lnSpc>
                <a:spcPct val="115000"/>
              </a:lnSpc>
              <a:buClr>
                <a:srgbClr val="1155CC"/>
              </a:buClr>
              <a:buSzPct val="100000"/>
            </a:pPr>
            <a:r>
              <a:rPr lang="en-GB" sz="2789">
                <a:solidFill>
                  <a:srgbClr val="1155CC"/>
                </a:solidFill>
              </a:rPr>
              <a:t>The variable  </a:t>
            </a:r>
            <a:r>
              <a:rPr lang="en-GB" sz="2789" b="1">
                <a:solidFill>
                  <a:srgbClr val="1155CC"/>
                </a:solidFill>
              </a:rPr>
              <a:t>file</a:t>
            </a:r>
            <a:r>
              <a:rPr lang="en-GB" sz="2789">
                <a:solidFill>
                  <a:srgbClr val="1155CC"/>
                </a:solidFill>
              </a:rPr>
              <a:t> is initialised</a:t>
            </a:r>
            <a:endParaRPr sz="2789">
              <a:solidFill>
                <a:srgbClr val="1155CC"/>
              </a:solidFill>
            </a:endParaRPr>
          </a:p>
          <a:p>
            <a:pPr indent="-428797">
              <a:lnSpc>
                <a:spcPct val="115000"/>
              </a:lnSpc>
              <a:buClr>
                <a:srgbClr val="1155CC"/>
              </a:buClr>
              <a:buSzPct val="100000"/>
            </a:pPr>
            <a:r>
              <a:rPr lang="en-GB" sz="2789">
                <a:solidFill>
                  <a:srgbClr val="1155CC"/>
                </a:solidFill>
              </a:rPr>
              <a:t>The </a:t>
            </a:r>
            <a:r>
              <a:rPr lang="en-GB" sz="2789" b="1">
                <a:solidFill>
                  <a:srgbClr val="1155CC"/>
                </a:solidFill>
              </a:rPr>
              <a:t>open() function</a:t>
            </a:r>
            <a:r>
              <a:rPr lang="en-GB" sz="2789">
                <a:solidFill>
                  <a:srgbClr val="1155CC"/>
                </a:solidFill>
              </a:rPr>
              <a:t> takes two </a:t>
            </a:r>
            <a:r>
              <a:rPr lang="en-GB" sz="2789" b="1">
                <a:solidFill>
                  <a:srgbClr val="1155CC"/>
                </a:solidFill>
              </a:rPr>
              <a:t>arguments</a:t>
            </a:r>
            <a:endParaRPr sz="2789" b="1">
              <a:solidFill>
                <a:srgbClr val="1155CC"/>
              </a:solidFill>
            </a:endParaRPr>
          </a:p>
          <a:p>
            <a:pPr indent="-428797">
              <a:lnSpc>
                <a:spcPct val="115000"/>
              </a:lnSpc>
              <a:buClr>
                <a:srgbClr val="1155CC"/>
              </a:buClr>
              <a:buSzPct val="100000"/>
            </a:pPr>
            <a:r>
              <a:rPr lang="en-GB" sz="2789" b="1">
                <a:solidFill>
                  <a:srgbClr val="1155CC"/>
                </a:solidFill>
              </a:rPr>
              <a:t>First argument </a:t>
            </a:r>
            <a:r>
              <a:rPr lang="en-GB" sz="2789">
                <a:solidFill>
                  <a:srgbClr val="1155CC"/>
                </a:solidFill>
              </a:rPr>
              <a:t>contains the file name</a:t>
            </a:r>
            <a:r>
              <a:rPr lang="en-GB" sz="2789" b="1">
                <a:solidFill>
                  <a:srgbClr val="1155CC"/>
                </a:solidFill>
              </a:rPr>
              <a:t> </a:t>
            </a:r>
            <a:r>
              <a:rPr lang="en-GB" sz="2789" b="1" i="1">
                <a:solidFill>
                  <a:srgbClr val="1155CC"/>
                </a:solidFill>
              </a:rPr>
              <a:t>myFirstCSVFile.csv </a:t>
            </a:r>
            <a:endParaRPr sz="2789" b="1" i="1">
              <a:solidFill>
                <a:srgbClr val="1155CC"/>
              </a:solidFill>
            </a:endParaRPr>
          </a:p>
          <a:p>
            <a:pPr indent="-428797">
              <a:lnSpc>
                <a:spcPct val="115000"/>
              </a:lnSpc>
              <a:buClr>
                <a:srgbClr val="1155CC"/>
              </a:buClr>
              <a:buSzPct val="100000"/>
            </a:pPr>
            <a:r>
              <a:rPr lang="en-GB" sz="2789" b="1">
                <a:solidFill>
                  <a:srgbClr val="1155CC"/>
                </a:solidFill>
              </a:rPr>
              <a:t>The second argument </a:t>
            </a:r>
            <a:r>
              <a:rPr lang="en-GB" sz="2789">
                <a:solidFill>
                  <a:srgbClr val="1155CC"/>
                </a:solidFill>
              </a:rPr>
              <a:t>refers to what we are doing with the file namely </a:t>
            </a:r>
            <a:r>
              <a:rPr lang="en-GB" sz="2789" b="1">
                <a:solidFill>
                  <a:srgbClr val="1155CC"/>
                </a:solidFill>
              </a:rPr>
              <a:t>r - </a:t>
            </a:r>
            <a:r>
              <a:rPr lang="en-GB" sz="2789">
                <a:solidFill>
                  <a:srgbClr val="1155CC"/>
                </a:solidFill>
              </a:rPr>
              <a:t>to read the contents of the file.</a:t>
            </a:r>
            <a:endParaRPr/>
          </a:p>
        </p:txBody>
      </p:sp>
      <p:sp>
        <p:nvSpPr>
          <p:cNvPr id="187" name="Google Shape;187;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17</a:t>
            </a:fld>
            <a:endParaRPr/>
          </a:p>
        </p:txBody>
      </p:sp>
      <p:cxnSp>
        <p:nvCxnSpPr>
          <p:cNvPr id="188" name="Google Shape;188;p27"/>
          <p:cNvCxnSpPr/>
          <p:nvPr/>
        </p:nvCxnSpPr>
        <p:spPr>
          <a:xfrm flipH="1">
            <a:off x="5466400" y="2210100"/>
            <a:ext cx="1259200" cy="361600"/>
          </a:xfrm>
          <a:prstGeom prst="straightConnector1">
            <a:avLst/>
          </a:prstGeom>
          <a:noFill/>
          <a:ln w="38100" cap="flat" cmpd="sng">
            <a:solidFill>
              <a:srgbClr val="0B5394"/>
            </a:solidFill>
            <a:prstDash val="solid"/>
            <a:round/>
            <a:headEnd type="none" w="med" len="med"/>
            <a:tailEnd type="triangle" w="med" len="med"/>
          </a:ln>
        </p:spPr>
      </p:cxnSp>
      <p:sp>
        <p:nvSpPr>
          <p:cNvPr id="189" name="Google Shape;189;p27"/>
          <p:cNvSpPr txBox="1"/>
          <p:nvPr/>
        </p:nvSpPr>
        <p:spPr>
          <a:xfrm>
            <a:off x="7058900" y="4492701"/>
            <a:ext cx="3348800" cy="1723508"/>
          </a:xfrm>
          <a:prstGeom prst="rect">
            <a:avLst/>
          </a:prstGeom>
          <a:noFill/>
          <a:ln>
            <a:noFill/>
          </a:ln>
        </p:spPr>
        <p:txBody>
          <a:bodyPr spcFirstLastPara="1" wrap="square" lIns="121900" tIns="121900" rIns="121900" bIns="121900" anchor="t" anchorCtr="0">
            <a:spAutoFit/>
          </a:bodyPr>
          <a:lstStyle/>
          <a:p>
            <a:r>
              <a:rPr lang="en-GB" sz="2400"/>
              <a:t>The </a:t>
            </a:r>
            <a:r>
              <a:rPr lang="en-GB" sz="2400" b="1"/>
              <a:t>variable dataIn</a:t>
            </a:r>
            <a:r>
              <a:rPr lang="en-GB" sz="2400"/>
              <a:t> is </a:t>
            </a:r>
            <a:r>
              <a:rPr lang="en-GB" sz="2400" b="1"/>
              <a:t>initialised </a:t>
            </a:r>
            <a:r>
              <a:rPr lang="en-GB" sz="2400"/>
              <a:t>and stores the data read from the file </a:t>
            </a:r>
            <a:endParaRPr sz="2400"/>
          </a:p>
        </p:txBody>
      </p:sp>
      <p:sp>
        <p:nvSpPr>
          <p:cNvPr id="190" name="Google Shape;190;p27"/>
          <p:cNvSpPr txBox="1"/>
          <p:nvPr/>
        </p:nvSpPr>
        <p:spPr>
          <a:xfrm>
            <a:off x="2451200" y="5799834"/>
            <a:ext cx="3107600" cy="984845"/>
          </a:xfrm>
          <a:prstGeom prst="rect">
            <a:avLst/>
          </a:prstGeom>
          <a:solidFill>
            <a:schemeClr val="bg1">
              <a:lumMod val="95000"/>
            </a:schemeClr>
          </a:solidFill>
          <a:ln>
            <a:noFill/>
          </a:ln>
        </p:spPr>
        <p:txBody>
          <a:bodyPr spcFirstLastPara="1" wrap="square" lIns="121900" tIns="121900" rIns="121900" bIns="121900" anchor="t" anchorCtr="0">
            <a:spAutoFit/>
          </a:bodyPr>
          <a:lstStyle/>
          <a:p>
            <a:r>
              <a:rPr lang="en-GB" sz="2400" dirty="0">
                <a:solidFill>
                  <a:srgbClr val="B45F06"/>
                </a:solidFill>
              </a:rPr>
              <a:t>Prints the data stored in the variable </a:t>
            </a:r>
            <a:r>
              <a:rPr lang="en-GB" sz="2400" dirty="0" err="1">
                <a:solidFill>
                  <a:srgbClr val="B45F06"/>
                </a:solidFill>
              </a:rPr>
              <a:t>dataIn</a:t>
            </a:r>
            <a:endParaRPr sz="2400" dirty="0">
              <a:solidFill>
                <a:srgbClr val="B45F06"/>
              </a:solidFill>
            </a:endParaRPr>
          </a:p>
        </p:txBody>
      </p:sp>
      <p:cxnSp>
        <p:nvCxnSpPr>
          <p:cNvPr id="191" name="Google Shape;191;p27"/>
          <p:cNvCxnSpPr/>
          <p:nvPr/>
        </p:nvCxnSpPr>
        <p:spPr>
          <a:xfrm rot="10800000">
            <a:off x="1460000" y="5385633"/>
            <a:ext cx="991200" cy="464000"/>
          </a:xfrm>
          <a:prstGeom prst="straightConnector1">
            <a:avLst/>
          </a:prstGeom>
          <a:noFill/>
          <a:ln w="38100" cap="flat" cmpd="sng">
            <a:solidFill>
              <a:srgbClr val="B45F06"/>
            </a:solidFill>
            <a:prstDash val="solid"/>
            <a:round/>
            <a:headEnd type="none" w="med" len="med"/>
            <a:tailEnd type="triangle" w="med" len="med"/>
          </a:ln>
        </p:spPr>
      </p:cxnSp>
      <p:pic>
        <p:nvPicPr>
          <p:cNvPr id="192" name="Google Shape;192;p27"/>
          <p:cNvPicPr preferRelativeResize="0"/>
          <p:nvPr/>
        </p:nvPicPr>
        <p:blipFill rotWithShape="1">
          <a:blip r:embed="rId3">
            <a:alphaModFix/>
          </a:blip>
          <a:srcRect l="1535" t="10934" r="50629" b="16216"/>
          <a:stretch/>
        </p:blipFill>
        <p:spPr>
          <a:xfrm>
            <a:off x="475534" y="1362868"/>
            <a:ext cx="4962631" cy="4016865"/>
          </a:xfrm>
          <a:prstGeom prst="rect">
            <a:avLst/>
          </a:prstGeom>
          <a:noFill/>
          <a:ln>
            <a:noFill/>
          </a:ln>
        </p:spPr>
      </p:pic>
      <p:cxnSp>
        <p:nvCxnSpPr>
          <p:cNvPr id="193" name="Google Shape;193;p27"/>
          <p:cNvCxnSpPr/>
          <p:nvPr/>
        </p:nvCxnSpPr>
        <p:spPr>
          <a:xfrm rot="10800000">
            <a:off x="2451100" y="4353167"/>
            <a:ext cx="736800" cy="1594000"/>
          </a:xfrm>
          <a:prstGeom prst="straightConnector1">
            <a:avLst/>
          </a:prstGeom>
          <a:noFill/>
          <a:ln w="38100" cap="flat" cmpd="sng">
            <a:solidFill>
              <a:srgbClr val="B45F06"/>
            </a:solidFill>
            <a:prstDash val="solid"/>
            <a:round/>
            <a:headEnd type="none" w="med" len="med"/>
            <a:tailEnd type="triangle" w="med" len="med"/>
          </a:ln>
        </p:spPr>
      </p:cxnSp>
      <p:cxnSp>
        <p:nvCxnSpPr>
          <p:cNvPr id="194" name="Google Shape;194;p27"/>
          <p:cNvCxnSpPr/>
          <p:nvPr/>
        </p:nvCxnSpPr>
        <p:spPr>
          <a:xfrm rot="10800000">
            <a:off x="3375433" y="3254767"/>
            <a:ext cx="3415600" cy="17548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csv Files and Lists I</a:t>
            </a:r>
            <a:endParaRPr/>
          </a:p>
        </p:txBody>
      </p:sp>
      <p:sp>
        <p:nvSpPr>
          <p:cNvPr id="200" name="Google Shape;200;p2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Clr>
                <a:srgbClr val="000000"/>
              </a:buClr>
              <a:buSzPts val="1800"/>
            </a:pPr>
            <a:r>
              <a:rPr lang="en-GB" sz="2400">
                <a:solidFill>
                  <a:srgbClr val="000000"/>
                </a:solidFill>
              </a:rPr>
              <a:t>The previous program displays a string. Strings cannot be used for numerical operations</a:t>
            </a:r>
            <a:endParaRPr sz="2400">
              <a:solidFill>
                <a:srgbClr val="000000"/>
              </a:solidFill>
            </a:endParaRPr>
          </a:p>
          <a:p>
            <a:pPr indent="-457189">
              <a:buClr>
                <a:srgbClr val="000000"/>
              </a:buClr>
              <a:buSzPts val="1800"/>
            </a:pPr>
            <a:r>
              <a:rPr lang="en-GB" sz="2400">
                <a:solidFill>
                  <a:srgbClr val="000000"/>
                </a:solidFill>
              </a:rPr>
              <a:t>Why?</a:t>
            </a:r>
            <a:endParaRPr sz="2400">
              <a:solidFill>
                <a:srgbClr val="000000"/>
              </a:solidFill>
            </a:endParaRPr>
          </a:p>
          <a:p>
            <a:pPr indent="-457189">
              <a:buClr>
                <a:srgbClr val="000000"/>
              </a:buClr>
              <a:buSzPts val="1800"/>
            </a:pPr>
            <a:r>
              <a:rPr lang="en-GB" sz="2400">
                <a:solidFill>
                  <a:srgbClr val="000000"/>
                </a:solidFill>
              </a:rPr>
              <a:t>The read() function reads all the ASCII characters, commas included in a single string.</a:t>
            </a:r>
            <a:endParaRPr sz="2400">
              <a:solidFill>
                <a:srgbClr val="000000"/>
              </a:solidFill>
            </a:endParaRPr>
          </a:p>
        </p:txBody>
      </p:sp>
      <p:sp>
        <p:nvSpPr>
          <p:cNvPr id="201" name="Google Shape;201;p2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GB" sz="2400">
                <a:solidFill>
                  <a:srgbClr val="0000FF"/>
                </a:solidFill>
              </a:rPr>
              <a:t>How to extract the non-comma items we use the </a:t>
            </a:r>
            <a:r>
              <a:rPr lang="en-GB" sz="2400" b="1">
                <a:solidFill>
                  <a:srgbClr val="0000FF"/>
                </a:solidFill>
              </a:rPr>
              <a:t>split() function.</a:t>
            </a:r>
            <a:endParaRPr sz="2400" b="1">
              <a:solidFill>
                <a:srgbClr val="0000FF"/>
              </a:solidFill>
            </a:endParaRPr>
          </a:p>
          <a:p>
            <a:pPr marL="0" indent="0">
              <a:spcBef>
                <a:spcPts val="1600"/>
              </a:spcBef>
              <a:buNone/>
            </a:pPr>
            <a:r>
              <a:rPr lang="en-GB" sz="2400">
                <a:solidFill>
                  <a:srgbClr val="980000"/>
                </a:solidFill>
              </a:rPr>
              <a:t>Include this lines of code in the previous program and see what happens.</a:t>
            </a:r>
            <a:endParaRPr sz="2400">
              <a:solidFill>
                <a:srgbClr val="980000"/>
              </a:solidFill>
            </a:endParaRPr>
          </a:p>
          <a:p>
            <a:pPr marL="0" indent="0">
              <a:spcBef>
                <a:spcPts val="1600"/>
              </a:spcBef>
              <a:buNone/>
            </a:pPr>
            <a:endParaRPr sz="2400" b="1">
              <a:solidFill>
                <a:srgbClr val="0000FF"/>
              </a:solidFill>
            </a:endParaRPr>
          </a:p>
          <a:p>
            <a:pPr marL="0" indent="0">
              <a:spcBef>
                <a:spcPts val="1600"/>
              </a:spcBef>
              <a:buNone/>
            </a:pPr>
            <a:endParaRPr sz="2400" b="1">
              <a:solidFill>
                <a:srgbClr val="0000FF"/>
              </a:solidFill>
            </a:endParaRPr>
          </a:p>
          <a:p>
            <a:pPr marL="0" indent="0">
              <a:spcBef>
                <a:spcPts val="1600"/>
              </a:spcBef>
              <a:buNone/>
            </a:pPr>
            <a:endParaRPr sz="2400" b="1">
              <a:solidFill>
                <a:srgbClr val="0000FF"/>
              </a:solidFill>
            </a:endParaRPr>
          </a:p>
          <a:p>
            <a:pPr marL="0" indent="0">
              <a:spcBef>
                <a:spcPts val="1600"/>
              </a:spcBef>
              <a:spcAft>
                <a:spcPts val="1600"/>
              </a:spcAft>
              <a:buNone/>
            </a:pPr>
            <a:r>
              <a:rPr lang="en-GB" sz="2400" b="1">
                <a:solidFill>
                  <a:srgbClr val="0000FF"/>
                </a:solidFill>
              </a:rPr>
              <a:t>See next Slide</a:t>
            </a:r>
            <a:endParaRPr sz="2400" b="1">
              <a:solidFill>
                <a:srgbClr val="0000FF"/>
              </a:solidFill>
            </a:endParaRPr>
          </a:p>
        </p:txBody>
      </p:sp>
      <p:sp>
        <p:nvSpPr>
          <p:cNvPr id="202" name="Google Shape;202;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18</a:t>
            </a:fld>
            <a:endParaRPr/>
          </a:p>
        </p:txBody>
      </p:sp>
      <p:pic>
        <p:nvPicPr>
          <p:cNvPr id="203" name="Google Shape;203;p28"/>
          <p:cNvPicPr preferRelativeResize="0"/>
          <p:nvPr/>
        </p:nvPicPr>
        <p:blipFill rotWithShape="1">
          <a:blip r:embed="rId3">
            <a:alphaModFix/>
          </a:blip>
          <a:srcRect l="5472" t="56606" r="69698" b="34018"/>
          <a:stretch/>
        </p:blipFill>
        <p:spPr>
          <a:xfrm>
            <a:off x="6587133" y="3884434"/>
            <a:ext cx="5045331" cy="10715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csv Files and Lists II</a:t>
            </a:r>
            <a:endParaRPr/>
          </a:p>
        </p:txBody>
      </p:sp>
      <p:sp>
        <p:nvSpPr>
          <p:cNvPr id="209" name="Google Shape;209;p29"/>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210" name="Google Shape;210;p29"/>
          <p:cNvSpPr txBox="1">
            <a:spLocks noGrp="1"/>
          </p:cNvSpPr>
          <p:nvPr>
            <p:ph type="body" idx="2"/>
          </p:nvPr>
        </p:nvSpPr>
        <p:spPr>
          <a:xfrm>
            <a:off x="7768833" y="1536633"/>
            <a:ext cx="40076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sz="2667">
                <a:solidFill>
                  <a:srgbClr val="741B47"/>
                </a:solidFill>
              </a:rPr>
              <a:t>The split() function creates a list called MyList which takes the </a:t>
            </a:r>
            <a:r>
              <a:rPr lang="en-GB" sz="2667" b="1">
                <a:solidFill>
                  <a:srgbClr val="741B47"/>
                </a:solidFill>
              </a:rPr>
              <a:t>delimiter</a:t>
            </a:r>
            <a:r>
              <a:rPr lang="en-GB" sz="2667">
                <a:solidFill>
                  <a:srgbClr val="741B47"/>
                </a:solidFill>
              </a:rPr>
              <a:t> “,” as an argument.</a:t>
            </a:r>
            <a:endParaRPr sz="2667">
              <a:solidFill>
                <a:srgbClr val="741B47"/>
              </a:solidFill>
            </a:endParaRPr>
          </a:p>
        </p:txBody>
      </p:sp>
      <p:sp>
        <p:nvSpPr>
          <p:cNvPr id="211" name="Google Shape;211;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19</a:t>
            </a:fld>
            <a:endParaRPr/>
          </a:p>
        </p:txBody>
      </p:sp>
      <p:pic>
        <p:nvPicPr>
          <p:cNvPr id="212" name="Google Shape;212;p29"/>
          <p:cNvPicPr preferRelativeResize="0"/>
          <p:nvPr/>
        </p:nvPicPr>
        <p:blipFill rotWithShape="1">
          <a:blip r:embed="rId3">
            <a:alphaModFix/>
          </a:blip>
          <a:srcRect l="1322" t="13085" r="42649" b="13482"/>
          <a:stretch/>
        </p:blipFill>
        <p:spPr>
          <a:xfrm>
            <a:off x="361633" y="1706101"/>
            <a:ext cx="6831200" cy="5036332"/>
          </a:xfrm>
          <a:prstGeom prst="rect">
            <a:avLst/>
          </a:prstGeom>
          <a:noFill/>
          <a:ln>
            <a:noFill/>
          </a:ln>
        </p:spPr>
      </p:pic>
      <p:cxnSp>
        <p:nvCxnSpPr>
          <p:cNvPr id="213" name="Google Shape;213;p29"/>
          <p:cNvCxnSpPr/>
          <p:nvPr/>
        </p:nvCxnSpPr>
        <p:spPr>
          <a:xfrm flipH="1">
            <a:off x="3897667" y="3094133"/>
            <a:ext cx="3790800" cy="1687600"/>
          </a:xfrm>
          <a:prstGeom prst="straightConnector1">
            <a:avLst/>
          </a:prstGeom>
          <a:noFill/>
          <a:ln w="38100" cap="flat" cmpd="sng">
            <a:solidFill>
              <a:srgbClr val="660000"/>
            </a:solidFill>
            <a:prstDash val="solid"/>
            <a:round/>
            <a:headEnd type="none" w="med" len="med"/>
            <a:tailEnd type="triangle" w="med" len="med"/>
          </a:ln>
        </p:spPr>
      </p:cxnSp>
      <p:sp>
        <p:nvSpPr>
          <p:cNvPr id="214" name="Google Shape;214;p29"/>
          <p:cNvSpPr txBox="1"/>
          <p:nvPr/>
        </p:nvSpPr>
        <p:spPr>
          <a:xfrm>
            <a:off x="7862600" y="5130101"/>
            <a:ext cx="3434000" cy="1600398"/>
          </a:xfrm>
          <a:prstGeom prst="rect">
            <a:avLst/>
          </a:prstGeom>
          <a:noFill/>
          <a:ln>
            <a:noFill/>
          </a:ln>
        </p:spPr>
        <p:txBody>
          <a:bodyPr spcFirstLastPara="1" wrap="square" lIns="121900" tIns="121900" rIns="121900" bIns="121900" anchor="t" anchorCtr="0">
            <a:spAutoFit/>
          </a:bodyPr>
          <a:lstStyle/>
          <a:p>
            <a:r>
              <a:rPr lang="en-GB" sz="3067" b="1">
                <a:solidFill>
                  <a:srgbClr val="134F5C"/>
                </a:solidFill>
              </a:rPr>
              <a:t>String</a:t>
            </a:r>
            <a:endParaRPr sz="3067" b="1">
              <a:solidFill>
                <a:srgbClr val="134F5C"/>
              </a:solidFill>
            </a:endParaRPr>
          </a:p>
          <a:p>
            <a:endParaRPr sz="2400"/>
          </a:p>
          <a:p>
            <a:r>
              <a:rPr lang="en-GB" sz="3333" b="1">
                <a:solidFill>
                  <a:srgbClr val="B45F06"/>
                </a:solidFill>
              </a:rPr>
              <a:t>List</a:t>
            </a:r>
            <a:endParaRPr sz="3333" b="1">
              <a:solidFill>
                <a:srgbClr val="B45F06"/>
              </a:solidFill>
            </a:endParaRPr>
          </a:p>
        </p:txBody>
      </p:sp>
      <p:cxnSp>
        <p:nvCxnSpPr>
          <p:cNvPr id="215" name="Google Shape;215;p29"/>
          <p:cNvCxnSpPr/>
          <p:nvPr/>
        </p:nvCxnSpPr>
        <p:spPr>
          <a:xfrm flipH="1">
            <a:off x="6121200" y="6255233"/>
            <a:ext cx="1701200" cy="321600"/>
          </a:xfrm>
          <a:prstGeom prst="straightConnector1">
            <a:avLst/>
          </a:prstGeom>
          <a:noFill/>
          <a:ln w="38100" cap="flat" cmpd="sng">
            <a:solidFill>
              <a:srgbClr val="B45F06"/>
            </a:solidFill>
            <a:prstDash val="solid"/>
            <a:round/>
            <a:headEnd type="none" w="med" len="med"/>
            <a:tailEnd type="triangle" w="med" len="med"/>
          </a:ln>
        </p:spPr>
      </p:cxnSp>
      <p:cxnSp>
        <p:nvCxnSpPr>
          <p:cNvPr id="216" name="Google Shape;216;p29"/>
          <p:cNvCxnSpPr/>
          <p:nvPr/>
        </p:nvCxnSpPr>
        <p:spPr>
          <a:xfrm flipH="1">
            <a:off x="2544767" y="5424800"/>
            <a:ext cx="5411600" cy="884000"/>
          </a:xfrm>
          <a:prstGeom prst="straightConnector1">
            <a:avLst/>
          </a:prstGeom>
          <a:noFill/>
          <a:ln w="38100" cap="flat" cmpd="sng">
            <a:solidFill>
              <a:srgbClr val="38761D"/>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dirty="0"/>
              <a:t>Learning Intentions</a:t>
            </a:r>
            <a:endParaRPr dirty="0"/>
          </a:p>
        </p:txBody>
      </p:sp>
      <p:sp>
        <p:nvSpPr>
          <p:cNvPr id="62" name="Google Shape;62;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457200" indent="-457200">
              <a:lnSpc>
                <a:spcPct val="100000"/>
              </a:lnSpc>
              <a:buClr>
                <a:schemeClr val="dk1"/>
              </a:buClr>
              <a:buSzPts val="1100"/>
            </a:pPr>
            <a:r>
              <a:rPr lang="en-GB" sz="2800" dirty="0">
                <a:solidFill>
                  <a:schemeClr val="dk1"/>
                </a:solidFill>
              </a:rPr>
              <a:t>2.18 - collect, store and sort both continuous and discrete data</a:t>
            </a:r>
            <a:endParaRPr sz="2800" dirty="0">
              <a:solidFill>
                <a:schemeClr val="dk1"/>
              </a:solidFill>
            </a:endParaRPr>
          </a:p>
          <a:p>
            <a:pPr marL="457200" indent="-457200">
              <a:lnSpc>
                <a:spcPct val="100000"/>
              </a:lnSpc>
              <a:buClr>
                <a:schemeClr val="dk1"/>
              </a:buClr>
              <a:buSzPts val="1100"/>
            </a:pPr>
            <a:r>
              <a:rPr lang="en-GB" sz="2800" dirty="0">
                <a:solidFill>
                  <a:schemeClr val="dk1"/>
                </a:solidFill>
              </a:rPr>
              <a:t>3.4 - develop algorithms that can find the frequency, mean, median and mode of a data set</a:t>
            </a:r>
            <a:endParaRPr sz="2800" dirty="0">
              <a:solidFill>
                <a:schemeClr val="dk1"/>
              </a:solidFill>
            </a:endParaRPr>
          </a:p>
          <a:p>
            <a:pPr marL="457200" indent="-457200">
              <a:lnSpc>
                <a:spcPct val="100000"/>
              </a:lnSpc>
              <a:buClr>
                <a:schemeClr val="dk1"/>
              </a:buClr>
              <a:buSzPts val="1100"/>
            </a:pPr>
            <a:r>
              <a:rPr lang="en-GB" sz="2800" dirty="0">
                <a:solidFill>
                  <a:schemeClr val="dk1"/>
                </a:solidFill>
              </a:rPr>
              <a:t>3.5 - structure and transform raw data to prepare it for analysis</a:t>
            </a:r>
            <a:endParaRPr sz="2800" dirty="0">
              <a:solidFill>
                <a:schemeClr val="dk1"/>
              </a:solidFill>
            </a:endParaRPr>
          </a:p>
          <a:p>
            <a:pPr marL="457200" indent="-457200">
              <a:lnSpc>
                <a:spcPct val="100000"/>
              </a:lnSpc>
              <a:buClr>
                <a:schemeClr val="dk1"/>
              </a:buClr>
              <a:buSzPts val="1100"/>
            </a:pPr>
            <a:r>
              <a:rPr lang="en-GB" sz="2800" dirty="0">
                <a:solidFill>
                  <a:schemeClr val="dk1"/>
                </a:solidFill>
              </a:rPr>
              <a:t>3.6 - represent data to effectively communicate in a graphical form</a:t>
            </a:r>
            <a:endParaRPr sz="2800" dirty="0">
              <a:solidFill>
                <a:schemeClr val="dk1"/>
              </a:solidFill>
            </a:endParaRPr>
          </a:p>
          <a:p>
            <a:pPr marL="457200" indent="-457200">
              <a:lnSpc>
                <a:spcPct val="100000"/>
              </a:lnSpc>
              <a:buClr>
                <a:schemeClr val="dk1"/>
              </a:buClr>
              <a:buSzPts val="1100"/>
            </a:pPr>
            <a:r>
              <a:rPr lang="en-GB" sz="2800" dirty="0">
                <a:solidFill>
                  <a:schemeClr val="dk1"/>
                </a:solidFill>
              </a:rPr>
              <a:t>3.7 - use algorithms to analyse and interpret data in a way that informs decision-making</a:t>
            </a:r>
            <a:endParaRPr sz="2800" dirty="0">
              <a:solidFill>
                <a:schemeClr val="dk1"/>
              </a:solidFill>
            </a:endParaRPr>
          </a:p>
          <a:p>
            <a:pPr marL="0" indent="0">
              <a:spcAft>
                <a:spcPts val="1600"/>
              </a:spcAft>
              <a:buNone/>
            </a:pPr>
            <a:endParaRPr dirty="0"/>
          </a:p>
        </p:txBody>
      </p:sp>
      <p:sp>
        <p:nvSpPr>
          <p:cNvPr id="63" name="Google Shape;63;p1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a:t>
            </a:r>
            <a:endParaRPr/>
          </a:p>
        </p:txBody>
      </p:sp>
      <p:sp>
        <p:nvSpPr>
          <p:cNvPr id="222" name="Google Shape;222;p30"/>
          <p:cNvSpPr txBox="1">
            <a:spLocks noGrp="1"/>
          </p:cNvSpPr>
          <p:nvPr>
            <p:ph type="body" idx="1"/>
          </p:nvPr>
        </p:nvSpPr>
        <p:spPr>
          <a:xfrm>
            <a:off x="415600" y="1536633"/>
            <a:ext cx="10881200" cy="4555200"/>
          </a:xfrm>
          <a:prstGeom prst="rect">
            <a:avLst/>
          </a:prstGeom>
        </p:spPr>
        <p:txBody>
          <a:bodyPr spcFirstLastPara="1" vert="horz" wrap="square" lIns="121900" tIns="121900" rIns="121900" bIns="121900" rtlCol="0" anchor="t" anchorCtr="0">
            <a:normAutofit/>
          </a:bodyPr>
          <a:lstStyle/>
          <a:p>
            <a:pPr marL="0" indent="0">
              <a:buNone/>
            </a:pPr>
            <a:r>
              <a:rPr lang="en-GB" sz="3200"/>
              <a:t>Is there another way?</a:t>
            </a:r>
            <a:endParaRPr sz="3200"/>
          </a:p>
          <a:p>
            <a:pPr marL="0" indent="0">
              <a:spcBef>
                <a:spcPts val="1600"/>
              </a:spcBef>
              <a:buNone/>
            </a:pPr>
            <a:r>
              <a:rPr lang="en-GB" sz="3200"/>
              <a:t>Yes using loops to loop through each item using a list comprehension.</a:t>
            </a:r>
            <a:endParaRPr sz="3200"/>
          </a:p>
          <a:p>
            <a:pPr marL="0" indent="0">
              <a:spcBef>
                <a:spcPts val="1600"/>
              </a:spcBef>
              <a:buNone/>
            </a:pPr>
            <a:r>
              <a:rPr lang="en-GB" sz="3200"/>
              <a:t>This allows us to convert the data to a list and then iterate through it and apply operators or functions to each item, one at a time, using just one line of code.</a:t>
            </a:r>
            <a:endParaRPr sz="3200"/>
          </a:p>
          <a:p>
            <a:pPr marL="0" indent="0">
              <a:spcBef>
                <a:spcPts val="1600"/>
              </a:spcBef>
              <a:spcAft>
                <a:spcPts val="1600"/>
              </a:spcAft>
              <a:buNone/>
            </a:pPr>
            <a:endParaRPr sz="3200"/>
          </a:p>
        </p:txBody>
      </p:sp>
      <p:sp>
        <p:nvSpPr>
          <p:cNvPr id="223" name="Google Shape;223;p3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Accessing Data: csv Files and Lists and converting to ints</a:t>
            </a:r>
            <a:endParaRPr/>
          </a:p>
        </p:txBody>
      </p:sp>
      <p:sp>
        <p:nvSpPr>
          <p:cNvPr id="229" name="Google Shape;229;p31"/>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buNone/>
            </a:pPr>
            <a:r>
              <a:rPr lang="en-GB" sz="3200">
                <a:solidFill>
                  <a:srgbClr val="660000"/>
                </a:solidFill>
              </a:rPr>
              <a:t>To do any numerical calculations we need to convert the data from a string datatype to an numerical datatype such as  an integer.</a:t>
            </a:r>
            <a:endParaRPr sz="3200">
              <a:solidFill>
                <a:srgbClr val="660000"/>
              </a:solidFill>
            </a:endParaRPr>
          </a:p>
          <a:p>
            <a:pPr marL="0" indent="0">
              <a:spcBef>
                <a:spcPts val="1600"/>
              </a:spcBef>
              <a:spcAft>
                <a:spcPts val="1600"/>
              </a:spcAft>
              <a:buNone/>
            </a:pPr>
            <a:r>
              <a:rPr lang="en-GB" sz="3200" i="1">
                <a:solidFill>
                  <a:srgbClr val="000000"/>
                </a:solidFill>
              </a:rPr>
              <a:t>Explanation on next slide</a:t>
            </a:r>
            <a:endParaRPr sz="3200" i="1">
              <a:solidFill>
                <a:srgbClr val="000000"/>
              </a:solidFill>
            </a:endParaRPr>
          </a:p>
        </p:txBody>
      </p:sp>
      <p:sp>
        <p:nvSpPr>
          <p:cNvPr id="230" name="Google Shape;230;p3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21</a:t>
            </a:fld>
            <a:endParaRPr/>
          </a:p>
        </p:txBody>
      </p:sp>
      <p:pic>
        <p:nvPicPr>
          <p:cNvPr id="231" name="Google Shape;231;p31"/>
          <p:cNvPicPr preferRelativeResize="0"/>
          <p:nvPr/>
        </p:nvPicPr>
        <p:blipFill rotWithShape="1">
          <a:blip r:embed="rId3">
            <a:alphaModFix/>
          </a:blip>
          <a:srcRect r="43055"/>
          <a:stretch/>
        </p:blipFill>
        <p:spPr>
          <a:xfrm>
            <a:off x="6549934" y="1356967"/>
            <a:ext cx="5036333" cy="4974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a:t>
            </a:r>
            <a:endParaRPr/>
          </a:p>
        </p:txBody>
      </p:sp>
      <p:sp>
        <p:nvSpPr>
          <p:cNvPr id="237" name="Google Shape;237;p32"/>
          <p:cNvSpPr txBox="1">
            <a:spLocks noGrp="1"/>
          </p:cNvSpPr>
          <p:nvPr>
            <p:ph type="body" idx="1"/>
          </p:nvPr>
        </p:nvSpPr>
        <p:spPr>
          <a:xfrm>
            <a:off x="6603900" y="662500"/>
            <a:ext cx="5333200" cy="4555200"/>
          </a:xfrm>
          <a:prstGeom prst="rect">
            <a:avLst/>
          </a:prstGeom>
        </p:spPr>
        <p:txBody>
          <a:bodyPr spcFirstLastPara="1" vert="horz" wrap="square" lIns="121900" tIns="121900" rIns="121900" bIns="121900" rtlCol="0" anchor="t" anchorCtr="0">
            <a:noAutofit/>
          </a:bodyPr>
          <a:lstStyle/>
          <a:p>
            <a:pPr marL="0" indent="0">
              <a:lnSpc>
                <a:spcPct val="95000"/>
              </a:lnSpc>
              <a:buNone/>
            </a:pPr>
            <a:r>
              <a:rPr lang="en-GB" sz="2400" dirty="0"/>
              <a:t>The list comprehension here :</a:t>
            </a:r>
            <a:endParaRPr sz="2400" dirty="0"/>
          </a:p>
          <a:p>
            <a:pPr indent="-457189">
              <a:lnSpc>
                <a:spcPct val="95000"/>
              </a:lnSpc>
              <a:spcBef>
                <a:spcPts val="1600"/>
              </a:spcBef>
              <a:buClr>
                <a:srgbClr val="0000FF"/>
              </a:buClr>
              <a:buSzPts val="1800"/>
            </a:pPr>
            <a:r>
              <a:rPr lang="en-GB" sz="2400" dirty="0">
                <a:solidFill>
                  <a:srgbClr val="0000FF"/>
                </a:solidFill>
              </a:rPr>
              <a:t>Is a self contained for loop</a:t>
            </a:r>
            <a:endParaRPr sz="2400" dirty="0">
              <a:solidFill>
                <a:srgbClr val="0000FF"/>
              </a:solidFill>
            </a:endParaRPr>
          </a:p>
          <a:p>
            <a:pPr indent="-457189">
              <a:lnSpc>
                <a:spcPct val="95000"/>
              </a:lnSpc>
              <a:buClr>
                <a:srgbClr val="0000FF"/>
              </a:buClr>
              <a:buSzPts val="1800"/>
            </a:pPr>
            <a:r>
              <a:rPr lang="en-GB" sz="2400" dirty="0">
                <a:solidFill>
                  <a:srgbClr val="0000FF"/>
                </a:solidFill>
              </a:rPr>
              <a:t>It shows the square brackets to show it is returning a list.</a:t>
            </a:r>
            <a:endParaRPr sz="2400" dirty="0">
              <a:solidFill>
                <a:srgbClr val="0000FF"/>
              </a:solidFill>
            </a:endParaRPr>
          </a:p>
          <a:p>
            <a:pPr indent="-457189">
              <a:lnSpc>
                <a:spcPct val="95000"/>
              </a:lnSpc>
              <a:buClr>
                <a:srgbClr val="0000FF"/>
              </a:buClr>
              <a:buSzPts val="1800"/>
            </a:pPr>
            <a:r>
              <a:rPr lang="en-GB" sz="2400" dirty="0">
                <a:solidFill>
                  <a:srgbClr val="0000FF"/>
                </a:solidFill>
              </a:rPr>
              <a:t>The word item appears twice. This is a variable name and  needs to be the same in both locations in the line of code.</a:t>
            </a:r>
            <a:endParaRPr sz="2400" dirty="0">
              <a:solidFill>
                <a:srgbClr val="0000FF"/>
              </a:solidFill>
            </a:endParaRPr>
          </a:p>
          <a:p>
            <a:pPr marL="0" indent="0">
              <a:lnSpc>
                <a:spcPct val="95000"/>
              </a:lnSpc>
              <a:spcBef>
                <a:spcPts val="1600"/>
              </a:spcBef>
              <a:spcAft>
                <a:spcPts val="1600"/>
              </a:spcAft>
              <a:buNone/>
            </a:pPr>
            <a:r>
              <a:rPr lang="en-GB" sz="2400" b="1" dirty="0">
                <a:solidFill>
                  <a:srgbClr val="980000"/>
                </a:solidFill>
              </a:rPr>
              <a:t>In these 3 lines of code we have read a row of data from a CSV file, created a list using the split() function and then using a list comprehension, converted each item to an integer. </a:t>
            </a:r>
            <a:endParaRPr sz="1333" b="1" i="1" dirty="0">
              <a:solidFill>
                <a:srgbClr val="000000"/>
              </a:solidFill>
            </a:endParaRPr>
          </a:p>
        </p:txBody>
      </p:sp>
      <p:sp>
        <p:nvSpPr>
          <p:cNvPr id="238" name="Google Shape;238;p3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22</a:t>
            </a:fld>
            <a:endParaRPr/>
          </a:p>
        </p:txBody>
      </p:sp>
      <p:pic>
        <p:nvPicPr>
          <p:cNvPr id="239" name="Google Shape;239;p32"/>
          <p:cNvPicPr preferRelativeResize="0"/>
          <p:nvPr/>
        </p:nvPicPr>
        <p:blipFill rotWithShape="1">
          <a:blip r:embed="rId3">
            <a:alphaModFix/>
          </a:blip>
          <a:srcRect l="1001" t="11245" r="43054" b="8716"/>
          <a:stretch/>
        </p:blipFill>
        <p:spPr>
          <a:xfrm>
            <a:off x="200934" y="1320700"/>
            <a:ext cx="5449133" cy="4385365"/>
          </a:xfrm>
          <a:prstGeom prst="rect">
            <a:avLst/>
          </a:prstGeom>
          <a:noFill/>
          <a:ln>
            <a:noFill/>
          </a:ln>
        </p:spPr>
      </p:pic>
      <p:cxnSp>
        <p:nvCxnSpPr>
          <p:cNvPr id="240" name="Google Shape;240;p32"/>
          <p:cNvCxnSpPr/>
          <p:nvPr/>
        </p:nvCxnSpPr>
        <p:spPr>
          <a:xfrm flipH="1">
            <a:off x="4402233" y="2440467"/>
            <a:ext cx="2270400" cy="1622000"/>
          </a:xfrm>
          <a:prstGeom prst="straightConnector1">
            <a:avLst/>
          </a:prstGeom>
          <a:noFill/>
          <a:ln w="76200" cap="flat" cmpd="sng">
            <a:solidFill>
              <a:srgbClr val="0000FF"/>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Challenge</a:t>
            </a:r>
            <a:endParaRPr/>
          </a:p>
        </p:txBody>
      </p:sp>
      <p:sp>
        <p:nvSpPr>
          <p:cNvPr id="246" name="Google Shape;246;p33"/>
          <p:cNvSpPr txBox="1">
            <a:spLocks noGrp="1"/>
          </p:cNvSpPr>
          <p:nvPr>
            <p:ph type="body" idx="1"/>
          </p:nvPr>
        </p:nvSpPr>
        <p:spPr>
          <a:xfrm>
            <a:off x="415400" y="1145704"/>
            <a:ext cx="10605526"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sz="2800" dirty="0">
                <a:solidFill>
                  <a:srgbClr val="0000FF"/>
                </a:solidFill>
              </a:rPr>
              <a:t>Complete Test yourself and the Tasks on Page 76-77</a:t>
            </a:r>
            <a:endParaRPr sz="2800" dirty="0">
              <a:solidFill>
                <a:srgbClr val="0000FF"/>
              </a:solidFill>
            </a:endParaRPr>
          </a:p>
        </p:txBody>
      </p:sp>
      <p:sp>
        <p:nvSpPr>
          <p:cNvPr id="247" name="Google Shape;247;p33"/>
          <p:cNvSpPr txBox="1">
            <a:spLocks noGrp="1"/>
          </p:cNvSpPr>
          <p:nvPr>
            <p:ph type="body" idx="2"/>
          </p:nvPr>
        </p:nvSpPr>
        <p:spPr>
          <a:xfrm>
            <a:off x="10753000" y="5567033"/>
            <a:ext cx="1023600" cy="524800"/>
          </a:xfrm>
          <a:prstGeom prst="rect">
            <a:avLst/>
          </a:prstGeom>
        </p:spPr>
        <p:txBody>
          <a:bodyPr spcFirstLastPara="1" vert="horz" wrap="square" lIns="121900" tIns="121900" rIns="121900" bIns="121900" rtlCol="0" anchor="t" anchorCtr="0">
            <a:normAutofit fontScale="47500" lnSpcReduction="20000"/>
          </a:bodyPr>
          <a:lstStyle/>
          <a:p>
            <a:pPr marL="0" indent="0">
              <a:lnSpc>
                <a:spcPct val="95000"/>
              </a:lnSpc>
              <a:spcAft>
                <a:spcPts val="1600"/>
              </a:spcAft>
              <a:buClr>
                <a:schemeClr val="dk1"/>
              </a:buClr>
              <a:buSzPts val="1100"/>
              <a:buNone/>
            </a:pPr>
            <a:r>
              <a:rPr lang="en-GB" sz="1333" b="1" i="1">
                <a:solidFill>
                  <a:schemeClr val="dk1"/>
                </a:solidFill>
              </a:rPr>
              <a:t>END</a:t>
            </a:r>
            <a:endParaRPr/>
          </a:p>
        </p:txBody>
      </p:sp>
      <p:sp>
        <p:nvSpPr>
          <p:cNvPr id="248" name="Google Shape;248;p3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23</a:t>
            </a:fld>
            <a:endParaRPr/>
          </a:p>
        </p:txBody>
      </p:sp>
      <p:pic>
        <p:nvPicPr>
          <p:cNvPr id="3" name="Picture 2">
            <a:extLst>
              <a:ext uri="{FF2B5EF4-FFF2-40B4-BE49-F238E27FC236}">
                <a16:creationId xmlns:a16="http://schemas.microsoft.com/office/drawing/2014/main" id="{6AAB7F37-4FD4-75D8-5734-08692B4807FF}"/>
              </a:ext>
            </a:extLst>
          </p:cNvPr>
          <p:cNvPicPr>
            <a:picLocks noChangeAspect="1"/>
          </p:cNvPicPr>
          <p:nvPr/>
        </p:nvPicPr>
        <p:blipFill>
          <a:blip r:embed="rId3"/>
          <a:stretch>
            <a:fillRect/>
          </a:stretch>
        </p:blipFill>
        <p:spPr>
          <a:xfrm>
            <a:off x="163789" y="1705952"/>
            <a:ext cx="3343742" cy="5144218"/>
          </a:xfrm>
          <a:prstGeom prst="rect">
            <a:avLst/>
          </a:prstGeom>
        </p:spPr>
      </p:pic>
      <p:pic>
        <p:nvPicPr>
          <p:cNvPr id="5" name="Picture 4">
            <a:extLst>
              <a:ext uri="{FF2B5EF4-FFF2-40B4-BE49-F238E27FC236}">
                <a16:creationId xmlns:a16="http://schemas.microsoft.com/office/drawing/2014/main" id="{537B8B52-D4CD-D9A3-09BD-0FDA78918165}"/>
              </a:ext>
            </a:extLst>
          </p:cNvPr>
          <p:cNvPicPr>
            <a:picLocks noChangeAspect="1"/>
          </p:cNvPicPr>
          <p:nvPr/>
        </p:nvPicPr>
        <p:blipFill>
          <a:blip r:embed="rId4"/>
          <a:stretch>
            <a:fillRect/>
          </a:stretch>
        </p:blipFill>
        <p:spPr>
          <a:xfrm>
            <a:off x="3653749" y="1728711"/>
            <a:ext cx="3610479" cy="3886742"/>
          </a:xfrm>
          <a:prstGeom prst="rect">
            <a:avLst/>
          </a:prstGeom>
        </p:spPr>
      </p:pic>
      <p:pic>
        <p:nvPicPr>
          <p:cNvPr id="7" name="Picture 6">
            <a:extLst>
              <a:ext uri="{FF2B5EF4-FFF2-40B4-BE49-F238E27FC236}">
                <a16:creationId xmlns:a16="http://schemas.microsoft.com/office/drawing/2014/main" id="{E28339B3-D69A-84F5-0970-DC654C12AE29}"/>
              </a:ext>
            </a:extLst>
          </p:cNvPr>
          <p:cNvPicPr>
            <a:picLocks noChangeAspect="1"/>
          </p:cNvPicPr>
          <p:nvPr/>
        </p:nvPicPr>
        <p:blipFill>
          <a:blip r:embed="rId5"/>
          <a:stretch>
            <a:fillRect/>
          </a:stretch>
        </p:blipFill>
        <p:spPr>
          <a:xfrm>
            <a:off x="8166248" y="339256"/>
            <a:ext cx="3496163" cy="59253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1938635"/>
            <a:ext cx="11360800" cy="1232400"/>
          </a:xfrm>
          <a:prstGeom prst="rect">
            <a:avLst/>
          </a:prstGeom>
        </p:spPr>
        <p:txBody>
          <a:bodyPr spcFirstLastPara="1" vert="horz" wrap="square" lIns="121900" tIns="121900" rIns="121900" bIns="121900" rtlCol="0" anchor="b" anchorCtr="0">
            <a:normAutofit fontScale="90000"/>
          </a:bodyPr>
          <a:lstStyle/>
          <a:p>
            <a:pPr algn="ctr">
              <a:spcBef>
                <a:spcPts val="0"/>
              </a:spcBef>
            </a:pPr>
            <a:r>
              <a:rPr lang="en-GB" b="1" dirty="0"/>
              <a:t>Analytics 2 –</a:t>
            </a:r>
            <a:br>
              <a:rPr lang="en-GB" b="1" dirty="0"/>
            </a:br>
            <a:r>
              <a:rPr lang="en-GB" b="1" dirty="0"/>
              <a:t>Pre-processing data</a:t>
            </a:r>
            <a:endParaRPr b="1" dirty="0"/>
          </a:p>
        </p:txBody>
      </p:sp>
      <p:sp>
        <p:nvSpPr>
          <p:cNvPr id="55" name="Google Shape;55;p13"/>
          <p:cNvSpPr txBox="1">
            <a:spLocks noGrp="1"/>
          </p:cNvSpPr>
          <p:nvPr>
            <p:ph type="subTitle" idx="1"/>
          </p:nvPr>
        </p:nvSpPr>
        <p:spPr>
          <a:xfrm>
            <a:off x="301611" y="2114235"/>
            <a:ext cx="11360800" cy="1056800"/>
          </a:xfrm>
          <a:prstGeom prst="rect">
            <a:avLst/>
          </a:prstGeom>
        </p:spPr>
        <p:txBody>
          <a:bodyPr spcFirstLastPara="1" vert="horz" wrap="square" lIns="121900" tIns="121900" rIns="121900" bIns="121900" rtlCol="0" anchor="t" anchorCtr="0">
            <a:normAutofit/>
          </a:bodyPr>
          <a:lstStyle/>
          <a:p>
            <a:pPr algn="ctr">
              <a:spcBef>
                <a:spcPts val="0"/>
              </a:spcBef>
            </a:pPr>
            <a:endParaRPr b="1" dirty="0">
              <a:solidFill>
                <a:srgbClr val="000000"/>
              </a:solidFill>
            </a:endParaRPr>
          </a:p>
        </p:txBody>
      </p:sp>
      <p:sp>
        <p:nvSpPr>
          <p:cNvPr id="56" name="Google Shape;56;p1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dirty="0"/>
              <a:t>Learning intentions</a:t>
            </a:r>
            <a:endParaRPr dirty="0"/>
          </a:p>
        </p:txBody>
      </p:sp>
      <p:sp>
        <p:nvSpPr>
          <p:cNvPr id="62" name="Google Shape;62;p1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fontScale="92500" lnSpcReduction="10000"/>
          </a:bodyPr>
          <a:lstStyle/>
          <a:p>
            <a:pPr marL="0" indent="0">
              <a:lnSpc>
                <a:spcPct val="100000"/>
              </a:lnSpc>
              <a:buClr>
                <a:schemeClr val="dk1"/>
              </a:buClr>
              <a:buSzPts val="1100"/>
              <a:buNone/>
            </a:pPr>
            <a:r>
              <a:rPr lang="en-GB" sz="2800" dirty="0">
                <a:solidFill>
                  <a:schemeClr val="dk1"/>
                </a:solidFill>
              </a:rPr>
              <a:t>2.18</a:t>
            </a:r>
            <a:endParaRPr sz="2800" dirty="0">
              <a:solidFill>
                <a:schemeClr val="dk1"/>
              </a:solidFill>
            </a:endParaRPr>
          </a:p>
          <a:p>
            <a:pPr marL="0" indent="0">
              <a:lnSpc>
                <a:spcPct val="100000"/>
              </a:lnSpc>
              <a:buNone/>
            </a:pPr>
            <a:r>
              <a:rPr lang="en-GB" sz="2800" dirty="0">
                <a:solidFill>
                  <a:schemeClr val="dk1"/>
                </a:solidFill>
              </a:rPr>
              <a:t>collect, store and sort both continuous and discrete data</a:t>
            </a:r>
            <a:endParaRPr sz="2800" dirty="0">
              <a:solidFill>
                <a:schemeClr val="dk1"/>
              </a:solidFill>
            </a:endParaRPr>
          </a:p>
          <a:p>
            <a:pPr marL="0" indent="0">
              <a:lnSpc>
                <a:spcPct val="100000"/>
              </a:lnSpc>
              <a:buClr>
                <a:schemeClr val="dk1"/>
              </a:buClr>
              <a:buSzPts val="1100"/>
              <a:buNone/>
            </a:pPr>
            <a:r>
              <a:rPr lang="en-GB" sz="2800" dirty="0">
                <a:solidFill>
                  <a:schemeClr val="dk1"/>
                </a:solidFill>
              </a:rPr>
              <a:t>3.4</a:t>
            </a:r>
            <a:endParaRPr sz="2800" dirty="0">
              <a:solidFill>
                <a:schemeClr val="dk1"/>
              </a:solidFill>
            </a:endParaRPr>
          </a:p>
          <a:p>
            <a:pPr marL="0" indent="0">
              <a:lnSpc>
                <a:spcPct val="100000"/>
              </a:lnSpc>
              <a:buClr>
                <a:schemeClr val="dk1"/>
              </a:buClr>
              <a:buSzPts val="1100"/>
              <a:buNone/>
            </a:pPr>
            <a:r>
              <a:rPr lang="en-GB" sz="2800" dirty="0">
                <a:solidFill>
                  <a:schemeClr val="dk1"/>
                </a:solidFill>
              </a:rPr>
              <a:t>develop algorithms that can find the frequency, mean, median and mode of a data set</a:t>
            </a:r>
            <a:endParaRPr sz="2800" dirty="0">
              <a:solidFill>
                <a:schemeClr val="dk1"/>
              </a:solidFill>
            </a:endParaRPr>
          </a:p>
          <a:p>
            <a:pPr marL="0" indent="0">
              <a:lnSpc>
                <a:spcPct val="100000"/>
              </a:lnSpc>
              <a:buClr>
                <a:schemeClr val="dk1"/>
              </a:buClr>
              <a:buSzPts val="1100"/>
              <a:buNone/>
            </a:pPr>
            <a:r>
              <a:rPr lang="en-GB" sz="2800" dirty="0">
                <a:solidFill>
                  <a:schemeClr val="dk1"/>
                </a:solidFill>
              </a:rPr>
              <a:t>3.5</a:t>
            </a:r>
            <a:endParaRPr sz="2800" dirty="0">
              <a:solidFill>
                <a:schemeClr val="dk1"/>
              </a:solidFill>
            </a:endParaRPr>
          </a:p>
          <a:p>
            <a:pPr marL="0" indent="0">
              <a:lnSpc>
                <a:spcPct val="100000"/>
              </a:lnSpc>
              <a:buClr>
                <a:schemeClr val="dk1"/>
              </a:buClr>
              <a:buSzPts val="1100"/>
              <a:buNone/>
            </a:pPr>
            <a:r>
              <a:rPr lang="en-GB" sz="2800" dirty="0">
                <a:solidFill>
                  <a:schemeClr val="dk1"/>
                </a:solidFill>
              </a:rPr>
              <a:t>structure and transform raw data to prepare it for analysis</a:t>
            </a:r>
            <a:endParaRPr sz="2800" dirty="0">
              <a:solidFill>
                <a:schemeClr val="dk1"/>
              </a:solidFill>
            </a:endParaRPr>
          </a:p>
          <a:p>
            <a:pPr marL="0" indent="0">
              <a:lnSpc>
                <a:spcPct val="100000"/>
              </a:lnSpc>
              <a:buClr>
                <a:schemeClr val="dk1"/>
              </a:buClr>
              <a:buSzPts val="1100"/>
              <a:buNone/>
            </a:pPr>
            <a:r>
              <a:rPr lang="en-GB" sz="2800" dirty="0">
                <a:solidFill>
                  <a:schemeClr val="dk1"/>
                </a:solidFill>
              </a:rPr>
              <a:t>3.6</a:t>
            </a:r>
            <a:endParaRPr sz="2800" dirty="0">
              <a:solidFill>
                <a:schemeClr val="dk1"/>
              </a:solidFill>
            </a:endParaRPr>
          </a:p>
          <a:p>
            <a:pPr marL="0" indent="0">
              <a:lnSpc>
                <a:spcPct val="100000"/>
              </a:lnSpc>
              <a:buClr>
                <a:schemeClr val="dk1"/>
              </a:buClr>
              <a:buSzPts val="1100"/>
              <a:buNone/>
            </a:pPr>
            <a:r>
              <a:rPr lang="en-GB" sz="2800" dirty="0">
                <a:solidFill>
                  <a:schemeClr val="dk1"/>
                </a:solidFill>
              </a:rPr>
              <a:t>represent data to effectively communicate in a graphical form</a:t>
            </a:r>
            <a:endParaRPr sz="2800" dirty="0">
              <a:solidFill>
                <a:schemeClr val="dk1"/>
              </a:solidFill>
            </a:endParaRPr>
          </a:p>
          <a:p>
            <a:pPr marL="0" indent="0">
              <a:lnSpc>
                <a:spcPct val="100000"/>
              </a:lnSpc>
              <a:buClr>
                <a:schemeClr val="dk1"/>
              </a:buClr>
              <a:buSzPts val="1100"/>
              <a:buNone/>
            </a:pPr>
            <a:r>
              <a:rPr lang="en-GB" sz="2800" dirty="0">
                <a:solidFill>
                  <a:schemeClr val="dk1"/>
                </a:solidFill>
              </a:rPr>
              <a:t>3.7</a:t>
            </a:r>
            <a:endParaRPr sz="2800" dirty="0">
              <a:solidFill>
                <a:schemeClr val="dk1"/>
              </a:solidFill>
            </a:endParaRPr>
          </a:p>
          <a:p>
            <a:pPr marL="0" indent="0">
              <a:lnSpc>
                <a:spcPct val="100000"/>
              </a:lnSpc>
              <a:buClr>
                <a:schemeClr val="dk1"/>
              </a:buClr>
              <a:buSzPts val="1100"/>
              <a:buNone/>
            </a:pPr>
            <a:r>
              <a:rPr lang="en-GB" sz="2800" dirty="0">
                <a:solidFill>
                  <a:schemeClr val="dk1"/>
                </a:solidFill>
              </a:rPr>
              <a:t>use algorithms to analyse and interpret data in a way that informs decision-making</a:t>
            </a:r>
            <a:endParaRPr sz="2800" dirty="0">
              <a:solidFill>
                <a:schemeClr val="dk1"/>
              </a:solidFill>
            </a:endParaRPr>
          </a:p>
          <a:p>
            <a:pPr marL="0" indent="0">
              <a:spcAft>
                <a:spcPts val="1600"/>
              </a:spcAft>
              <a:buNone/>
            </a:pPr>
            <a:endParaRPr dirty="0"/>
          </a:p>
        </p:txBody>
      </p:sp>
      <p:sp>
        <p:nvSpPr>
          <p:cNvPr id="63" name="Google Shape;63;p1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Keywords (Analytics 2: Pre-processing data)</a:t>
            </a:r>
            <a:endParaRPr/>
          </a:p>
        </p:txBody>
      </p:sp>
      <p:sp>
        <p:nvSpPr>
          <p:cNvPr id="69" name="Google Shape;69;p15"/>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457189">
              <a:buClr>
                <a:srgbClr val="000000"/>
              </a:buClr>
              <a:buSzPts val="1800"/>
            </a:pPr>
            <a:r>
              <a:rPr lang="en-GB" sz="2400" dirty="0">
                <a:solidFill>
                  <a:srgbClr val="000000"/>
                </a:solidFill>
              </a:rPr>
              <a:t>Data</a:t>
            </a:r>
            <a:endParaRPr sz="2400" dirty="0">
              <a:solidFill>
                <a:srgbClr val="000000"/>
              </a:solidFill>
            </a:endParaRPr>
          </a:p>
          <a:p>
            <a:pPr indent="-457189">
              <a:buClr>
                <a:srgbClr val="000000"/>
              </a:buClr>
              <a:buSzPts val="1800"/>
            </a:pPr>
            <a:r>
              <a:rPr lang="en-GB" sz="2400" dirty="0">
                <a:solidFill>
                  <a:srgbClr val="000000"/>
                </a:solidFill>
              </a:rPr>
              <a:t>.csv file</a:t>
            </a:r>
            <a:endParaRPr sz="2400" dirty="0">
              <a:solidFill>
                <a:srgbClr val="000000"/>
              </a:solidFill>
            </a:endParaRPr>
          </a:p>
          <a:p>
            <a:pPr indent="-457189">
              <a:buClr>
                <a:srgbClr val="000000"/>
              </a:buClr>
              <a:buSzPts val="1800"/>
            </a:pPr>
            <a:r>
              <a:rPr lang="en-GB" sz="2400" dirty="0">
                <a:solidFill>
                  <a:srgbClr val="000000"/>
                </a:solidFill>
              </a:rPr>
              <a:t>Comma Separated Values</a:t>
            </a:r>
            <a:endParaRPr sz="2400" dirty="0">
              <a:solidFill>
                <a:srgbClr val="000000"/>
              </a:solidFill>
            </a:endParaRPr>
          </a:p>
          <a:p>
            <a:pPr indent="-457189">
              <a:buClr>
                <a:srgbClr val="000000"/>
              </a:buClr>
              <a:buSzPts val="1800"/>
            </a:pPr>
            <a:r>
              <a:rPr lang="en-GB" sz="2400" dirty="0">
                <a:solidFill>
                  <a:srgbClr val="000000"/>
                </a:solidFill>
              </a:rPr>
              <a:t>.txt file</a:t>
            </a:r>
            <a:endParaRPr sz="2400" dirty="0">
              <a:solidFill>
                <a:srgbClr val="000000"/>
              </a:solidFill>
            </a:endParaRPr>
          </a:p>
          <a:p>
            <a:pPr indent="-457189">
              <a:buClr>
                <a:srgbClr val="000000"/>
              </a:buClr>
              <a:buSzPts val="1800"/>
            </a:pPr>
            <a:r>
              <a:rPr lang="en-GB" sz="2400" dirty="0">
                <a:solidFill>
                  <a:srgbClr val="000000"/>
                </a:solidFill>
              </a:rPr>
              <a:t>Text files</a:t>
            </a:r>
            <a:endParaRPr sz="2400" dirty="0">
              <a:solidFill>
                <a:srgbClr val="000000"/>
              </a:solidFill>
            </a:endParaRPr>
          </a:p>
          <a:p>
            <a:pPr indent="-457189">
              <a:buClr>
                <a:srgbClr val="000000"/>
              </a:buClr>
              <a:buSzPts val="1800"/>
            </a:pPr>
            <a:r>
              <a:rPr lang="en-GB" sz="2400" dirty="0">
                <a:solidFill>
                  <a:srgbClr val="000000"/>
                </a:solidFill>
              </a:rPr>
              <a:t>versatile</a:t>
            </a:r>
            <a:endParaRPr sz="2400" dirty="0">
              <a:solidFill>
                <a:srgbClr val="000000"/>
              </a:solidFill>
            </a:endParaRPr>
          </a:p>
          <a:p>
            <a:pPr indent="-457189">
              <a:buClr>
                <a:srgbClr val="000000"/>
              </a:buClr>
              <a:buSzPts val="1800"/>
            </a:pPr>
            <a:r>
              <a:rPr lang="en-GB" sz="2400" dirty="0">
                <a:solidFill>
                  <a:srgbClr val="000000"/>
                </a:solidFill>
              </a:rPr>
              <a:t>Persistence</a:t>
            </a:r>
            <a:endParaRPr sz="2400" dirty="0">
              <a:solidFill>
                <a:srgbClr val="000000"/>
              </a:solidFill>
            </a:endParaRPr>
          </a:p>
          <a:p>
            <a:pPr indent="-457189">
              <a:lnSpc>
                <a:spcPct val="100000"/>
              </a:lnSpc>
              <a:buClr>
                <a:srgbClr val="000000"/>
              </a:buClr>
              <a:buSzPts val="1800"/>
            </a:pPr>
            <a:r>
              <a:rPr lang="en-GB" sz="2400" dirty="0">
                <a:solidFill>
                  <a:srgbClr val="000000"/>
                </a:solidFill>
              </a:rPr>
              <a:t>Delimiters</a:t>
            </a:r>
            <a:endParaRPr sz="2400" dirty="0">
              <a:solidFill>
                <a:srgbClr val="000000"/>
              </a:solidFill>
            </a:endParaRPr>
          </a:p>
          <a:p>
            <a:pPr indent="-457189">
              <a:buClr>
                <a:srgbClr val="000000"/>
              </a:buClr>
              <a:buSzPts val="1800"/>
            </a:pPr>
            <a:r>
              <a:rPr lang="en-GB" sz="2400" dirty="0">
                <a:solidFill>
                  <a:srgbClr val="000000"/>
                </a:solidFill>
              </a:rPr>
              <a:t>split() function</a:t>
            </a:r>
            <a:endParaRPr sz="2400" dirty="0">
              <a:solidFill>
                <a:srgbClr val="000000"/>
              </a:solidFill>
            </a:endParaRPr>
          </a:p>
        </p:txBody>
      </p:sp>
      <p:sp>
        <p:nvSpPr>
          <p:cNvPr id="70" name="Google Shape;70;p15"/>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indent="-457189">
              <a:buClr>
                <a:srgbClr val="000000"/>
              </a:buClr>
              <a:buSzPts val="1800"/>
            </a:pPr>
            <a:r>
              <a:rPr lang="en-GB" sz="2400">
                <a:solidFill>
                  <a:srgbClr val="000000"/>
                </a:solidFill>
              </a:rPr>
              <a:t>list</a:t>
            </a:r>
            <a:endParaRPr sz="2400">
              <a:solidFill>
                <a:srgbClr val="000000"/>
              </a:solidFill>
            </a:endParaRPr>
          </a:p>
          <a:p>
            <a:pPr indent="-457189">
              <a:buClr>
                <a:srgbClr val="000000"/>
              </a:buClr>
              <a:buSzPts val="1800"/>
            </a:pPr>
            <a:r>
              <a:rPr lang="en-GB" sz="2400">
                <a:solidFill>
                  <a:srgbClr val="000000"/>
                </a:solidFill>
              </a:rPr>
              <a:t>sort()</a:t>
            </a:r>
            <a:endParaRPr sz="2400">
              <a:solidFill>
                <a:srgbClr val="000000"/>
              </a:solidFill>
            </a:endParaRPr>
          </a:p>
          <a:p>
            <a:pPr indent="-457189">
              <a:buClr>
                <a:srgbClr val="000000"/>
              </a:buClr>
              <a:buSzPts val="1800"/>
            </a:pPr>
            <a:r>
              <a:rPr lang="en-GB" sz="2400">
                <a:solidFill>
                  <a:srgbClr val="000000"/>
                </a:solidFill>
              </a:rPr>
              <a:t>Ascending</a:t>
            </a:r>
            <a:endParaRPr sz="2400">
              <a:solidFill>
                <a:srgbClr val="000000"/>
              </a:solidFill>
            </a:endParaRPr>
          </a:p>
          <a:p>
            <a:pPr indent="-457189">
              <a:buClr>
                <a:srgbClr val="000000"/>
              </a:buClr>
              <a:buSzPts val="1800"/>
            </a:pPr>
            <a:r>
              <a:rPr lang="en-GB" sz="2400">
                <a:solidFill>
                  <a:srgbClr val="000000"/>
                </a:solidFill>
              </a:rPr>
              <a:t>Descending</a:t>
            </a:r>
            <a:endParaRPr sz="2400">
              <a:solidFill>
                <a:srgbClr val="000000"/>
              </a:solidFill>
            </a:endParaRPr>
          </a:p>
          <a:p>
            <a:pPr indent="-457189">
              <a:buClr>
                <a:srgbClr val="000000"/>
              </a:buClr>
              <a:buSzPts val="1800"/>
            </a:pPr>
            <a:r>
              <a:rPr lang="en-GB" sz="2400">
                <a:solidFill>
                  <a:srgbClr val="000000"/>
                </a:solidFill>
              </a:rPr>
              <a:t>Maximum value</a:t>
            </a:r>
            <a:endParaRPr sz="2400">
              <a:solidFill>
                <a:srgbClr val="000000"/>
              </a:solidFill>
            </a:endParaRPr>
          </a:p>
          <a:p>
            <a:pPr indent="-457189">
              <a:buClr>
                <a:srgbClr val="000000"/>
              </a:buClr>
              <a:buSzPts val="1800"/>
            </a:pPr>
            <a:r>
              <a:rPr lang="en-GB" sz="2400">
                <a:solidFill>
                  <a:srgbClr val="000000"/>
                </a:solidFill>
              </a:rPr>
              <a:t>Minimum value</a:t>
            </a:r>
            <a:endParaRPr sz="2400">
              <a:solidFill>
                <a:srgbClr val="000000"/>
              </a:solidFill>
            </a:endParaRPr>
          </a:p>
          <a:p>
            <a:pPr indent="-457189">
              <a:buClr>
                <a:srgbClr val="000000"/>
              </a:buClr>
              <a:buSzPts val="1800"/>
            </a:pPr>
            <a:r>
              <a:rPr lang="en-GB" sz="2400">
                <a:solidFill>
                  <a:srgbClr val="000000"/>
                </a:solidFill>
              </a:rPr>
              <a:t>remove()</a:t>
            </a:r>
            <a:endParaRPr sz="2400">
              <a:solidFill>
                <a:srgbClr val="000000"/>
              </a:solidFill>
            </a:endParaRPr>
          </a:p>
          <a:p>
            <a:pPr indent="-457189">
              <a:buClr>
                <a:srgbClr val="000000"/>
              </a:buClr>
              <a:buSzPts val="1800"/>
            </a:pPr>
            <a:r>
              <a:rPr lang="en-GB" sz="2400">
                <a:solidFill>
                  <a:srgbClr val="000000"/>
                </a:solidFill>
              </a:rPr>
              <a:t>Outlier</a:t>
            </a:r>
            <a:endParaRPr sz="2400">
              <a:solidFill>
                <a:srgbClr val="000000"/>
              </a:solidFill>
            </a:endParaRPr>
          </a:p>
          <a:p>
            <a:pPr indent="-457189">
              <a:buClr>
                <a:srgbClr val="000000"/>
              </a:buClr>
              <a:buSzPts val="1800"/>
            </a:pPr>
            <a:r>
              <a:rPr lang="en-GB" sz="2400">
                <a:solidFill>
                  <a:srgbClr val="000000"/>
                </a:solidFill>
              </a:rPr>
              <a:t>Imputation</a:t>
            </a:r>
            <a:endParaRPr sz="2400">
              <a:solidFill>
                <a:srgbClr val="000000"/>
              </a:solidFill>
            </a:endParaRPr>
          </a:p>
          <a:p>
            <a:pPr indent="0">
              <a:spcBef>
                <a:spcPts val="1600"/>
              </a:spcBef>
              <a:buNone/>
            </a:pPr>
            <a:endParaRPr sz="2400">
              <a:solidFill>
                <a:srgbClr val="000000"/>
              </a:solidFill>
            </a:endParaRPr>
          </a:p>
          <a:p>
            <a:pPr marL="0" indent="0">
              <a:spcBef>
                <a:spcPts val="1600"/>
              </a:spcBef>
              <a:spcAft>
                <a:spcPts val="1600"/>
              </a:spcAft>
              <a:buNone/>
            </a:pPr>
            <a:endParaRPr/>
          </a:p>
        </p:txBody>
      </p:sp>
      <p:sp>
        <p:nvSpPr>
          <p:cNvPr id="71" name="Google Shape;71;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Analytics 2: Pre-processing data</a:t>
            </a:r>
            <a:endParaRPr/>
          </a:p>
        </p:txBody>
      </p:sp>
      <p:sp>
        <p:nvSpPr>
          <p:cNvPr id="77" name="Google Shape;77;p16"/>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buNone/>
            </a:pPr>
            <a:r>
              <a:rPr lang="en-GB" sz="2400">
                <a:solidFill>
                  <a:srgbClr val="000000"/>
                </a:solidFill>
              </a:rPr>
              <a:t>By pre-processing data we ensure that the data is of good quality.</a:t>
            </a:r>
            <a:endParaRPr sz="2400">
              <a:solidFill>
                <a:srgbClr val="000000"/>
              </a:solidFill>
            </a:endParaRPr>
          </a:p>
          <a:p>
            <a:pPr marL="0" indent="0">
              <a:spcBef>
                <a:spcPts val="1600"/>
              </a:spcBef>
              <a:buNone/>
            </a:pPr>
            <a:r>
              <a:rPr lang="en-GB" sz="2400" u="sng">
                <a:solidFill>
                  <a:srgbClr val="0000FF"/>
                </a:solidFill>
              </a:rPr>
              <a:t>Issues that may arise in data quality</a:t>
            </a:r>
            <a:endParaRPr sz="2400" u="sng">
              <a:solidFill>
                <a:srgbClr val="0000FF"/>
              </a:solidFill>
            </a:endParaRPr>
          </a:p>
          <a:p>
            <a:pPr indent="-457189">
              <a:spcBef>
                <a:spcPts val="1600"/>
              </a:spcBef>
              <a:buClr>
                <a:srgbClr val="0000FF"/>
              </a:buClr>
              <a:buSzPts val="1800"/>
            </a:pPr>
            <a:r>
              <a:rPr lang="en-GB" sz="2400">
                <a:solidFill>
                  <a:srgbClr val="0000FF"/>
                </a:solidFill>
              </a:rPr>
              <a:t>Missing Data</a:t>
            </a:r>
            <a:endParaRPr sz="2400">
              <a:solidFill>
                <a:srgbClr val="0000FF"/>
              </a:solidFill>
            </a:endParaRPr>
          </a:p>
          <a:p>
            <a:pPr indent="-457189">
              <a:buClr>
                <a:srgbClr val="0000FF"/>
              </a:buClr>
              <a:buSzPts val="1800"/>
            </a:pPr>
            <a:r>
              <a:rPr lang="en-GB" sz="2400">
                <a:solidFill>
                  <a:srgbClr val="0000FF"/>
                </a:solidFill>
              </a:rPr>
              <a:t>Data that is out of range</a:t>
            </a:r>
            <a:endParaRPr sz="2400">
              <a:solidFill>
                <a:srgbClr val="0000FF"/>
              </a:solidFill>
            </a:endParaRPr>
          </a:p>
          <a:p>
            <a:pPr indent="-457189">
              <a:buClr>
                <a:srgbClr val="0000FF"/>
              </a:buClr>
              <a:buSzPts val="1800"/>
            </a:pPr>
            <a:r>
              <a:rPr lang="en-GB" sz="2400">
                <a:solidFill>
                  <a:srgbClr val="0000FF"/>
                </a:solidFill>
              </a:rPr>
              <a:t>Non validated data</a:t>
            </a:r>
            <a:endParaRPr sz="2400">
              <a:solidFill>
                <a:srgbClr val="0000FF"/>
              </a:solidFill>
            </a:endParaRPr>
          </a:p>
          <a:p>
            <a:pPr indent="-457189">
              <a:buClr>
                <a:srgbClr val="0000FF"/>
              </a:buClr>
              <a:buSzPts val="1800"/>
            </a:pPr>
            <a:r>
              <a:rPr lang="en-GB" sz="2400">
                <a:solidFill>
                  <a:srgbClr val="0000FF"/>
                </a:solidFill>
              </a:rPr>
              <a:t>A data structure that is incorrect</a:t>
            </a:r>
            <a:endParaRPr sz="2400">
              <a:solidFill>
                <a:srgbClr val="0000FF"/>
              </a:solidFill>
            </a:endParaRPr>
          </a:p>
        </p:txBody>
      </p:sp>
      <p:sp>
        <p:nvSpPr>
          <p:cNvPr id="78" name="Google Shape;78;p16"/>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buNone/>
            </a:pPr>
            <a:r>
              <a:rPr lang="en-GB" sz="2400" u="sng">
                <a:solidFill>
                  <a:srgbClr val="980000"/>
                </a:solidFill>
              </a:rPr>
              <a:t>Reasons why these arise</a:t>
            </a:r>
            <a:endParaRPr sz="2400" u="sng">
              <a:solidFill>
                <a:srgbClr val="980000"/>
              </a:solidFill>
            </a:endParaRPr>
          </a:p>
          <a:p>
            <a:pPr indent="-457189">
              <a:spcBef>
                <a:spcPts val="1600"/>
              </a:spcBef>
              <a:buClr>
                <a:srgbClr val="980000"/>
              </a:buClr>
              <a:buSzPts val="1800"/>
            </a:pPr>
            <a:r>
              <a:rPr lang="en-GB" sz="2400">
                <a:solidFill>
                  <a:srgbClr val="980000"/>
                </a:solidFill>
              </a:rPr>
              <a:t>Poor validation in the code that reads the data</a:t>
            </a:r>
            <a:endParaRPr sz="2400">
              <a:solidFill>
                <a:srgbClr val="980000"/>
              </a:solidFill>
            </a:endParaRPr>
          </a:p>
          <a:p>
            <a:pPr indent="-457189">
              <a:buClr>
                <a:srgbClr val="980000"/>
              </a:buClr>
              <a:buSzPts val="1800"/>
            </a:pPr>
            <a:r>
              <a:rPr lang="en-GB" sz="2400">
                <a:solidFill>
                  <a:srgbClr val="980000"/>
                </a:solidFill>
              </a:rPr>
              <a:t>Manual entry of data from paper</a:t>
            </a:r>
            <a:endParaRPr sz="2400">
              <a:solidFill>
                <a:srgbClr val="980000"/>
              </a:solidFill>
            </a:endParaRPr>
          </a:p>
          <a:p>
            <a:pPr indent="-457189">
              <a:buClr>
                <a:srgbClr val="980000"/>
              </a:buClr>
              <a:buSzPts val="1800"/>
            </a:pPr>
            <a:r>
              <a:rPr lang="en-GB" sz="2400">
                <a:solidFill>
                  <a:srgbClr val="980000"/>
                </a:solidFill>
              </a:rPr>
              <a:t>Typos</a:t>
            </a:r>
            <a:endParaRPr sz="2400">
              <a:solidFill>
                <a:srgbClr val="980000"/>
              </a:solidFill>
            </a:endParaRPr>
          </a:p>
        </p:txBody>
      </p:sp>
      <p:sp>
        <p:nvSpPr>
          <p:cNvPr id="79" name="Google Shape;79;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Analytics 2: Pre-processing data, Sorting</a:t>
            </a:r>
            <a:endParaRPr/>
          </a:p>
        </p:txBody>
      </p:sp>
      <p:sp>
        <p:nvSpPr>
          <p:cNvPr id="85" name="Google Shape;85;p17"/>
          <p:cNvSpPr txBox="1">
            <a:spLocks noGrp="1"/>
          </p:cNvSpPr>
          <p:nvPr>
            <p:ph type="body" idx="1"/>
          </p:nvPr>
        </p:nvSpPr>
        <p:spPr>
          <a:xfrm>
            <a:off x="415600" y="1536633"/>
            <a:ext cx="3790400" cy="4555200"/>
          </a:xfrm>
          <a:prstGeom prst="rect">
            <a:avLst/>
          </a:prstGeom>
        </p:spPr>
        <p:txBody>
          <a:bodyPr spcFirstLastPara="1" vert="horz" wrap="square" lIns="121900" tIns="121900" rIns="121900" bIns="121900" rtlCol="0" anchor="t" anchorCtr="0">
            <a:normAutofit fontScale="62500" lnSpcReduction="20000"/>
          </a:bodyPr>
          <a:lstStyle/>
          <a:p>
            <a:pPr marL="0" indent="0">
              <a:buNone/>
            </a:pPr>
            <a:r>
              <a:rPr lang="en-GB" sz="3953" dirty="0">
                <a:solidFill>
                  <a:srgbClr val="000000"/>
                </a:solidFill>
              </a:rPr>
              <a:t>Sorting a list in </a:t>
            </a:r>
            <a:r>
              <a:rPr lang="en-GB" sz="3953" b="1" dirty="0">
                <a:solidFill>
                  <a:srgbClr val="000000"/>
                </a:solidFill>
              </a:rPr>
              <a:t>ascending</a:t>
            </a:r>
            <a:r>
              <a:rPr lang="en-GB" sz="3953" dirty="0">
                <a:solidFill>
                  <a:srgbClr val="000000"/>
                </a:solidFill>
              </a:rPr>
              <a:t> or </a:t>
            </a:r>
            <a:r>
              <a:rPr lang="en-GB" sz="3953" b="1" dirty="0">
                <a:solidFill>
                  <a:srgbClr val="000000"/>
                </a:solidFill>
              </a:rPr>
              <a:t>descending </a:t>
            </a:r>
            <a:r>
              <a:rPr lang="en-GB" sz="3953" dirty="0">
                <a:solidFill>
                  <a:srgbClr val="000000"/>
                </a:solidFill>
              </a:rPr>
              <a:t>order allows you to find the </a:t>
            </a:r>
            <a:r>
              <a:rPr lang="en-GB" sz="3953" b="1" dirty="0">
                <a:solidFill>
                  <a:srgbClr val="000000"/>
                </a:solidFill>
              </a:rPr>
              <a:t>maximum </a:t>
            </a:r>
            <a:r>
              <a:rPr lang="en-GB" sz="3953" dirty="0">
                <a:solidFill>
                  <a:srgbClr val="000000"/>
                </a:solidFill>
              </a:rPr>
              <a:t>and</a:t>
            </a:r>
            <a:r>
              <a:rPr lang="en-GB" sz="3953" b="1" dirty="0">
                <a:solidFill>
                  <a:srgbClr val="000000"/>
                </a:solidFill>
              </a:rPr>
              <a:t> minimum</a:t>
            </a:r>
            <a:r>
              <a:rPr lang="en-GB" sz="3953" dirty="0">
                <a:solidFill>
                  <a:srgbClr val="000000"/>
                </a:solidFill>
              </a:rPr>
              <a:t> value in a list.</a:t>
            </a:r>
            <a:endParaRPr sz="3311" dirty="0">
              <a:solidFill>
                <a:srgbClr val="000000"/>
              </a:solidFill>
            </a:endParaRPr>
          </a:p>
          <a:p>
            <a:pPr marL="0" indent="0">
              <a:spcBef>
                <a:spcPts val="1600"/>
              </a:spcBef>
              <a:buNone/>
            </a:pPr>
            <a:r>
              <a:rPr lang="en-GB" sz="3311" dirty="0">
                <a:solidFill>
                  <a:srgbClr val="85200C"/>
                </a:solidFill>
                <a:highlight>
                  <a:srgbClr val="6FA8DC"/>
                </a:highlight>
              </a:rPr>
              <a:t>Can you think of what code to write to print the max and min </a:t>
            </a:r>
            <a:r>
              <a:rPr lang="en-GB" sz="3311" dirty="0" err="1">
                <a:solidFill>
                  <a:srgbClr val="85200C"/>
                </a:solidFill>
                <a:highlight>
                  <a:srgbClr val="6FA8DC"/>
                </a:highlight>
              </a:rPr>
              <a:t>values?</a:t>
            </a:r>
            <a:r>
              <a:rPr lang="en-GB" sz="1856" i="1" dirty="0" err="1">
                <a:solidFill>
                  <a:srgbClr val="000000"/>
                </a:solidFill>
              </a:rPr>
              <a:t>See</a:t>
            </a:r>
            <a:r>
              <a:rPr lang="en-GB" sz="1856" i="1" dirty="0">
                <a:solidFill>
                  <a:srgbClr val="000000"/>
                </a:solidFill>
              </a:rPr>
              <a:t> Analytics 3</a:t>
            </a:r>
            <a:endParaRPr lang="en-IE" sz="1856" i="1" dirty="0">
              <a:solidFill>
                <a:srgbClr val="000000"/>
              </a:solidFill>
            </a:endParaRPr>
          </a:p>
          <a:p>
            <a:pPr marL="0" indent="0">
              <a:spcBef>
                <a:spcPts val="1600"/>
              </a:spcBef>
              <a:buNone/>
            </a:pPr>
            <a:endParaRPr lang="en-IE" sz="1856" i="1" dirty="0">
              <a:solidFill>
                <a:srgbClr val="000000"/>
              </a:solidFill>
            </a:endParaRPr>
          </a:p>
          <a:p>
            <a:pPr marL="0" indent="0">
              <a:spcBef>
                <a:spcPts val="1600"/>
              </a:spcBef>
              <a:buNone/>
            </a:pPr>
            <a:r>
              <a:rPr lang="en-GB" sz="3311" i="1" dirty="0">
                <a:solidFill>
                  <a:srgbClr val="000000"/>
                </a:solidFill>
              </a:rPr>
              <a:t>Try Q.2 Tasks  p.79 (</a:t>
            </a:r>
            <a:r>
              <a:rPr lang="en-GB" sz="2777" dirty="0">
                <a:solidFill>
                  <a:schemeClr val="dk1"/>
                </a:solidFill>
              </a:rPr>
              <a:t>Use pseudocode to help solve the problems)</a:t>
            </a:r>
            <a:endParaRPr sz="2777" dirty="0">
              <a:solidFill>
                <a:schemeClr val="dk1"/>
              </a:solidFill>
            </a:endParaRPr>
          </a:p>
          <a:p>
            <a:pPr marL="0" indent="0">
              <a:spcBef>
                <a:spcPts val="1600"/>
              </a:spcBef>
              <a:spcAft>
                <a:spcPts val="1600"/>
              </a:spcAft>
              <a:buNone/>
            </a:pPr>
            <a:endParaRPr sz="2400" dirty="0">
              <a:solidFill>
                <a:srgbClr val="000000"/>
              </a:solidFill>
            </a:endParaRPr>
          </a:p>
        </p:txBody>
      </p:sp>
      <p:sp>
        <p:nvSpPr>
          <p:cNvPr id="86" name="Google Shape;86;p17"/>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87" name="Google Shape;87;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28</a:t>
            </a:fld>
            <a:endParaRPr/>
          </a:p>
        </p:txBody>
      </p:sp>
      <p:pic>
        <p:nvPicPr>
          <p:cNvPr id="88" name="Google Shape;88;p17"/>
          <p:cNvPicPr preferRelativeResize="0"/>
          <p:nvPr/>
        </p:nvPicPr>
        <p:blipFill rotWithShape="1">
          <a:blip r:embed="rId3">
            <a:alphaModFix/>
          </a:blip>
          <a:srcRect l="1649" t="12306" r="43199" b="18752"/>
          <a:stretch/>
        </p:blipFill>
        <p:spPr>
          <a:xfrm>
            <a:off x="4461334" y="1356967"/>
            <a:ext cx="7165133" cy="5038435"/>
          </a:xfrm>
          <a:prstGeom prst="rect">
            <a:avLst/>
          </a:prstGeom>
          <a:noFill/>
          <a:ln>
            <a:noFill/>
          </a:ln>
        </p:spPr>
      </p:pic>
      <p:pic>
        <p:nvPicPr>
          <p:cNvPr id="3" name="Picture 2">
            <a:extLst>
              <a:ext uri="{FF2B5EF4-FFF2-40B4-BE49-F238E27FC236}">
                <a16:creationId xmlns:a16="http://schemas.microsoft.com/office/drawing/2014/main" id="{51EADC46-1723-228C-BC86-EBCE33993DDD}"/>
              </a:ext>
            </a:extLst>
          </p:cNvPr>
          <p:cNvPicPr>
            <a:picLocks noChangeAspect="1"/>
          </p:cNvPicPr>
          <p:nvPr/>
        </p:nvPicPr>
        <p:blipFill>
          <a:blip r:embed="rId4"/>
          <a:stretch>
            <a:fillRect/>
          </a:stretch>
        </p:blipFill>
        <p:spPr>
          <a:xfrm>
            <a:off x="215295" y="4211549"/>
            <a:ext cx="5620534" cy="221963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Analytics 2: Pre-processing data, Removing data</a:t>
            </a:r>
            <a:endParaRPr/>
          </a:p>
        </p:txBody>
      </p:sp>
      <p:sp>
        <p:nvSpPr>
          <p:cNvPr id="94" name="Google Shape;94;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fontScale="77500" lnSpcReduction="20000"/>
          </a:bodyPr>
          <a:lstStyle/>
          <a:p>
            <a:pPr marL="0" indent="0">
              <a:buNone/>
            </a:pPr>
            <a:r>
              <a:rPr lang="en-GB" sz="2400" dirty="0">
                <a:solidFill>
                  <a:srgbClr val="990000"/>
                </a:solidFill>
              </a:rPr>
              <a:t>Sometimes it maybe necessary to remove an item from a list if it is an </a:t>
            </a:r>
            <a:r>
              <a:rPr lang="en-GB" sz="2400" b="1" dirty="0">
                <a:solidFill>
                  <a:srgbClr val="990000"/>
                </a:solidFill>
              </a:rPr>
              <a:t>outlier</a:t>
            </a:r>
            <a:r>
              <a:rPr lang="en-GB" sz="2400" dirty="0">
                <a:solidFill>
                  <a:srgbClr val="990000"/>
                </a:solidFill>
              </a:rPr>
              <a:t> using the </a:t>
            </a:r>
            <a:r>
              <a:rPr lang="en-GB" sz="2400" b="1" dirty="0">
                <a:solidFill>
                  <a:srgbClr val="434343"/>
                </a:solidFill>
                <a:highlight>
                  <a:srgbClr val="FFFF00"/>
                </a:highlight>
              </a:rPr>
              <a:t>remove()</a:t>
            </a:r>
            <a:r>
              <a:rPr lang="en-GB" sz="2400" dirty="0">
                <a:solidFill>
                  <a:srgbClr val="990000"/>
                </a:solidFill>
                <a:highlight>
                  <a:srgbClr val="FFFF00"/>
                </a:highlight>
              </a:rPr>
              <a:t> f</a:t>
            </a:r>
            <a:r>
              <a:rPr lang="en-GB" sz="2400" dirty="0">
                <a:solidFill>
                  <a:srgbClr val="990000"/>
                </a:solidFill>
              </a:rPr>
              <a:t>unction.</a:t>
            </a:r>
            <a:endParaRPr sz="2400" dirty="0">
              <a:solidFill>
                <a:srgbClr val="990000"/>
              </a:solidFill>
            </a:endParaRPr>
          </a:p>
          <a:p>
            <a:pPr marL="0" indent="0">
              <a:spcBef>
                <a:spcPts val="1600"/>
              </a:spcBef>
              <a:buNone/>
            </a:pPr>
            <a:r>
              <a:rPr lang="en-GB" sz="2400" dirty="0">
                <a:solidFill>
                  <a:srgbClr val="38761D"/>
                </a:solidFill>
              </a:rPr>
              <a:t>e.g. if a negative number was entered due to a typo for the number of brothers or sisters per student in a class it will skew results such as the mean.</a:t>
            </a:r>
            <a:endParaRPr sz="2400" dirty="0">
              <a:solidFill>
                <a:srgbClr val="38761D"/>
              </a:solidFill>
            </a:endParaRPr>
          </a:p>
          <a:p>
            <a:pPr marL="0" indent="0">
              <a:spcBef>
                <a:spcPts val="1600"/>
              </a:spcBef>
              <a:buNone/>
            </a:pPr>
            <a:r>
              <a:rPr lang="en-GB" sz="2400" dirty="0">
                <a:solidFill>
                  <a:srgbClr val="9900FF"/>
                </a:solidFill>
              </a:rPr>
              <a:t>Pre-processing can remove these values.</a:t>
            </a:r>
            <a:endParaRPr sz="2400" dirty="0">
              <a:solidFill>
                <a:srgbClr val="9900FF"/>
              </a:solidFill>
            </a:endParaRPr>
          </a:p>
          <a:p>
            <a:pPr marL="0" indent="0">
              <a:spcBef>
                <a:spcPts val="1600"/>
              </a:spcBef>
              <a:buNone/>
            </a:pPr>
            <a:r>
              <a:rPr lang="en-GB" sz="2400" dirty="0">
                <a:solidFill>
                  <a:srgbClr val="9900FF"/>
                </a:solidFill>
              </a:rPr>
              <a:t>In the next example the code removes the negative values from a list</a:t>
            </a:r>
            <a:endParaRPr sz="2400" dirty="0">
              <a:solidFill>
                <a:srgbClr val="9900FF"/>
              </a:solidFill>
            </a:endParaRPr>
          </a:p>
          <a:p>
            <a:pPr marL="0" indent="0">
              <a:spcBef>
                <a:spcPts val="1600"/>
              </a:spcBef>
              <a:spcAft>
                <a:spcPts val="1600"/>
              </a:spcAft>
              <a:buNone/>
            </a:pPr>
            <a:r>
              <a:rPr lang="en-GB" sz="2400" dirty="0">
                <a:solidFill>
                  <a:srgbClr val="000000"/>
                </a:solidFill>
              </a:rPr>
              <a:t>Try Task 1 P.79 (Use pseudocode to help solve the problem)</a:t>
            </a:r>
            <a:endParaRPr sz="2400" dirty="0">
              <a:solidFill>
                <a:srgbClr val="000000"/>
              </a:solidFill>
            </a:endParaRPr>
          </a:p>
        </p:txBody>
      </p:sp>
      <p:sp>
        <p:nvSpPr>
          <p:cNvPr id="95" name="Google Shape;95;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96" name="Google Shape;96;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29</a:t>
            </a:fld>
            <a:endParaRPr/>
          </a:p>
        </p:txBody>
      </p:sp>
      <p:pic>
        <p:nvPicPr>
          <p:cNvPr id="97" name="Google Shape;97;p18"/>
          <p:cNvPicPr preferRelativeResize="0"/>
          <p:nvPr/>
        </p:nvPicPr>
        <p:blipFill rotWithShape="1">
          <a:blip r:embed="rId3">
            <a:alphaModFix/>
          </a:blip>
          <a:srcRect t="11326" r="52847" b="21292"/>
          <a:stretch/>
        </p:blipFill>
        <p:spPr>
          <a:xfrm>
            <a:off x="5729615" y="1356968"/>
            <a:ext cx="6046784" cy="4860665"/>
          </a:xfrm>
          <a:prstGeom prst="rect">
            <a:avLst/>
          </a:prstGeom>
          <a:noFill/>
          <a:ln>
            <a:noFill/>
          </a:ln>
        </p:spPr>
      </p:pic>
      <p:cxnSp>
        <p:nvCxnSpPr>
          <p:cNvPr id="98" name="Google Shape;98;p18"/>
          <p:cNvCxnSpPr/>
          <p:nvPr/>
        </p:nvCxnSpPr>
        <p:spPr>
          <a:xfrm rot="10800000" flipH="1">
            <a:off x="5183700" y="4205867"/>
            <a:ext cx="1526800" cy="1018000"/>
          </a:xfrm>
          <a:prstGeom prst="straightConnector1">
            <a:avLst/>
          </a:prstGeom>
          <a:noFill/>
          <a:ln w="38100" cap="flat" cmpd="sng">
            <a:solidFill>
              <a:srgbClr val="CC0000"/>
            </a:solidFill>
            <a:prstDash val="solid"/>
            <a:round/>
            <a:headEnd type="none" w="med" len="med"/>
            <a:tailEnd type="triangle" w="med" len="med"/>
          </a:ln>
        </p:spPr>
      </p:cxnSp>
      <p:cxnSp>
        <p:nvCxnSpPr>
          <p:cNvPr id="99" name="Google Shape;99;p18"/>
          <p:cNvCxnSpPr/>
          <p:nvPr/>
        </p:nvCxnSpPr>
        <p:spPr>
          <a:xfrm>
            <a:off x="3348633" y="2611933"/>
            <a:ext cx="5116800" cy="1526800"/>
          </a:xfrm>
          <a:prstGeom prst="straightConnector1">
            <a:avLst/>
          </a:prstGeom>
          <a:noFill/>
          <a:ln w="28575" cap="flat" cmpd="sng">
            <a:solidFill>
              <a:schemeClr val="dk2"/>
            </a:solidFill>
            <a:prstDash val="dash"/>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
                                            <p:txEl>
                                              <p:pRg st="0" end="0"/>
                                            </p:txEl>
                                          </p:spTgt>
                                        </p:tgtEl>
                                        <p:attrNameLst>
                                          <p:attrName>style.visibility</p:attrName>
                                        </p:attrNameLst>
                                      </p:cBhvr>
                                      <p:to>
                                        <p:strVal val="visible"/>
                                      </p:to>
                                    </p:set>
                                    <p:anim calcmode="lin" valueType="num">
                                      <p:cBhvr additive="base">
                                        <p:cTn id="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4">
                                            <p:txEl>
                                              <p:pRg st="1" end="1"/>
                                            </p:txEl>
                                          </p:spTgt>
                                        </p:tgtEl>
                                        <p:attrNameLst>
                                          <p:attrName>style.visibility</p:attrName>
                                        </p:attrNameLst>
                                      </p:cBhvr>
                                      <p:to>
                                        <p:strVal val="visible"/>
                                      </p:to>
                                    </p:set>
                                    <p:anim calcmode="lin" valueType="num">
                                      <p:cBhvr additive="base">
                                        <p:cTn id="13" dur="500" fill="hold"/>
                                        <p:tgtEl>
                                          <p:spTgt spid="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4">
                                            <p:txEl>
                                              <p:pRg st="2" end="2"/>
                                            </p:txEl>
                                          </p:spTgt>
                                        </p:tgtEl>
                                        <p:attrNameLst>
                                          <p:attrName>style.visibility</p:attrName>
                                        </p:attrNameLst>
                                      </p:cBhvr>
                                      <p:to>
                                        <p:strVal val="visible"/>
                                      </p:to>
                                    </p:set>
                                    <p:anim calcmode="lin" valueType="num">
                                      <p:cBhvr additive="base">
                                        <p:cTn id="19" dur="500" fill="hold"/>
                                        <p:tgtEl>
                                          <p:spTgt spid="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4">
                                            <p:txEl>
                                              <p:pRg st="3" end="3"/>
                                            </p:txEl>
                                          </p:spTgt>
                                        </p:tgtEl>
                                        <p:attrNameLst>
                                          <p:attrName>style.visibility</p:attrName>
                                        </p:attrNameLst>
                                      </p:cBhvr>
                                      <p:to>
                                        <p:strVal val="visible"/>
                                      </p:to>
                                    </p:set>
                                    <p:anim calcmode="lin" valueType="num">
                                      <p:cBhvr additive="base">
                                        <p:cTn id="25" dur="500" fill="hold"/>
                                        <p:tgtEl>
                                          <p:spTgt spid="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4">
                                            <p:txEl>
                                              <p:pRg st="4" end="4"/>
                                            </p:txEl>
                                          </p:spTgt>
                                        </p:tgtEl>
                                        <p:attrNameLst>
                                          <p:attrName>style.visibility</p:attrName>
                                        </p:attrNameLst>
                                      </p:cBhvr>
                                      <p:to>
                                        <p:strVal val="visible"/>
                                      </p:to>
                                    </p:set>
                                    <p:anim calcmode="lin" valueType="num">
                                      <p:cBhvr additive="base">
                                        <p:cTn id="31" dur="500" fill="hold"/>
                                        <p:tgtEl>
                                          <p:spTgt spid="9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additive="base">
                                        <p:cTn id="37" dur="500" fill="hold"/>
                                        <p:tgtEl>
                                          <p:spTgt spid="99"/>
                                        </p:tgtEl>
                                        <p:attrNameLst>
                                          <p:attrName>ppt_x</p:attrName>
                                        </p:attrNameLst>
                                      </p:cBhvr>
                                      <p:tavLst>
                                        <p:tav tm="0">
                                          <p:val>
                                            <p:strVal val="#ppt_x"/>
                                          </p:val>
                                        </p:tav>
                                        <p:tav tm="100000">
                                          <p:val>
                                            <p:strVal val="#ppt_x"/>
                                          </p:val>
                                        </p:tav>
                                      </p:tavLst>
                                    </p:anim>
                                    <p:anim calcmode="lin" valueType="num">
                                      <p:cBhvr additive="base">
                                        <p:cTn id="3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8"/>
                                        </p:tgtEl>
                                        <p:attrNameLst>
                                          <p:attrName>style.visibility</p:attrName>
                                        </p:attrNameLst>
                                      </p:cBhvr>
                                      <p:to>
                                        <p:strVal val="visible"/>
                                      </p:to>
                                    </p:set>
                                    <p:anim calcmode="lin" valueType="num">
                                      <p:cBhvr additive="base">
                                        <p:cTn id="43" dur="500" fill="hold"/>
                                        <p:tgtEl>
                                          <p:spTgt spid="98"/>
                                        </p:tgtEl>
                                        <p:attrNameLst>
                                          <p:attrName>ppt_x</p:attrName>
                                        </p:attrNameLst>
                                      </p:cBhvr>
                                      <p:tavLst>
                                        <p:tav tm="0">
                                          <p:val>
                                            <p:strVal val="#ppt_x"/>
                                          </p:val>
                                        </p:tav>
                                        <p:tav tm="100000">
                                          <p:val>
                                            <p:strVal val="#ppt_x"/>
                                          </p:val>
                                        </p:tav>
                                      </p:tavLst>
                                    </p:anim>
                                    <p:anim calcmode="lin" valueType="num">
                                      <p:cBhvr additive="base">
                                        <p:cTn id="44"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Keywords</a:t>
            </a:r>
            <a:endParaRPr/>
          </a:p>
        </p:txBody>
      </p:sp>
      <p:sp>
        <p:nvSpPr>
          <p:cNvPr id="68" name="Google Shape;68;p15"/>
          <p:cNvSpPr txBox="1">
            <a:spLocks noGrp="1"/>
          </p:cNvSpPr>
          <p:nvPr>
            <p:ph type="body" idx="1"/>
          </p:nvPr>
        </p:nvSpPr>
        <p:spPr>
          <a:xfrm>
            <a:off x="415600" y="1536633"/>
            <a:ext cx="5333200" cy="4166743"/>
          </a:xfrm>
          <a:prstGeom prst="rect">
            <a:avLst/>
          </a:prstGeom>
        </p:spPr>
        <p:txBody>
          <a:bodyPr spcFirstLastPara="1" vert="horz" wrap="square" lIns="121900" tIns="121900" rIns="121900" bIns="121900" rtlCol="0" anchor="t" anchorCtr="0">
            <a:normAutofit/>
          </a:bodyPr>
          <a:lstStyle/>
          <a:p>
            <a:pPr indent="-457189">
              <a:buClr>
                <a:srgbClr val="000000"/>
              </a:buClr>
              <a:buSzPts val="1800"/>
            </a:pPr>
            <a:r>
              <a:rPr lang="en-GB" sz="2400" dirty="0">
                <a:solidFill>
                  <a:srgbClr val="000000"/>
                </a:solidFill>
              </a:rPr>
              <a:t>Data</a:t>
            </a:r>
            <a:endParaRPr sz="2400" dirty="0">
              <a:solidFill>
                <a:srgbClr val="000000"/>
              </a:solidFill>
            </a:endParaRPr>
          </a:p>
          <a:p>
            <a:pPr indent="-457189">
              <a:buClr>
                <a:srgbClr val="000000"/>
              </a:buClr>
              <a:buSzPts val="1800"/>
            </a:pPr>
            <a:r>
              <a:rPr lang="en-GB" sz="2400" dirty="0">
                <a:solidFill>
                  <a:srgbClr val="000000"/>
                </a:solidFill>
              </a:rPr>
              <a:t>.csv file</a:t>
            </a:r>
            <a:endParaRPr sz="2400" dirty="0">
              <a:solidFill>
                <a:srgbClr val="000000"/>
              </a:solidFill>
            </a:endParaRPr>
          </a:p>
          <a:p>
            <a:pPr indent="-457189">
              <a:buClr>
                <a:srgbClr val="000000"/>
              </a:buClr>
              <a:buSzPts val="1800"/>
            </a:pPr>
            <a:r>
              <a:rPr lang="en-GB" sz="2400" dirty="0">
                <a:solidFill>
                  <a:srgbClr val="000000"/>
                </a:solidFill>
              </a:rPr>
              <a:t>Comma Separated Values</a:t>
            </a:r>
            <a:endParaRPr sz="2400" dirty="0">
              <a:solidFill>
                <a:srgbClr val="000000"/>
              </a:solidFill>
            </a:endParaRPr>
          </a:p>
          <a:p>
            <a:pPr indent="-457189">
              <a:buClr>
                <a:srgbClr val="000000"/>
              </a:buClr>
              <a:buSzPts val="1800"/>
            </a:pPr>
            <a:r>
              <a:rPr lang="en-GB" sz="2400" dirty="0">
                <a:solidFill>
                  <a:srgbClr val="000000"/>
                </a:solidFill>
              </a:rPr>
              <a:t>.txt file</a:t>
            </a:r>
            <a:endParaRPr sz="2400" dirty="0">
              <a:solidFill>
                <a:srgbClr val="000000"/>
              </a:solidFill>
            </a:endParaRPr>
          </a:p>
          <a:p>
            <a:pPr indent="-457189">
              <a:buClr>
                <a:srgbClr val="000000"/>
              </a:buClr>
              <a:buSzPts val="1800"/>
            </a:pPr>
            <a:r>
              <a:rPr lang="en-GB" sz="2400" dirty="0">
                <a:solidFill>
                  <a:srgbClr val="000000"/>
                </a:solidFill>
              </a:rPr>
              <a:t>Text files</a:t>
            </a:r>
            <a:endParaRPr sz="2400" dirty="0">
              <a:solidFill>
                <a:srgbClr val="000000"/>
              </a:solidFill>
            </a:endParaRPr>
          </a:p>
          <a:p>
            <a:pPr indent="-457189">
              <a:buClr>
                <a:srgbClr val="000000"/>
              </a:buClr>
              <a:buSzPts val="1800"/>
            </a:pPr>
            <a:r>
              <a:rPr lang="en-GB" sz="2400" dirty="0">
                <a:solidFill>
                  <a:srgbClr val="000000"/>
                </a:solidFill>
              </a:rPr>
              <a:t>versatile</a:t>
            </a:r>
            <a:endParaRPr sz="2400" dirty="0">
              <a:solidFill>
                <a:srgbClr val="000000"/>
              </a:solidFill>
            </a:endParaRPr>
          </a:p>
          <a:p>
            <a:pPr indent="-457189">
              <a:buClr>
                <a:srgbClr val="000000"/>
              </a:buClr>
              <a:buSzPts val="1800"/>
            </a:pPr>
            <a:r>
              <a:rPr lang="en-GB" sz="2400" dirty="0">
                <a:solidFill>
                  <a:srgbClr val="000000"/>
                </a:solidFill>
              </a:rPr>
              <a:t>Persistence</a:t>
            </a:r>
            <a:endParaRPr sz="2400" dirty="0">
              <a:solidFill>
                <a:srgbClr val="000000"/>
              </a:solidFill>
            </a:endParaRPr>
          </a:p>
          <a:p>
            <a:pPr indent="-457189">
              <a:lnSpc>
                <a:spcPct val="100000"/>
              </a:lnSpc>
              <a:buClr>
                <a:srgbClr val="000000"/>
              </a:buClr>
              <a:buSzPts val="1800"/>
            </a:pPr>
            <a:r>
              <a:rPr lang="en-GB" sz="2400" dirty="0">
                <a:solidFill>
                  <a:srgbClr val="000000"/>
                </a:solidFill>
              </a:rPr>
              <a:t>Delimiters</a:t>
            </a:r>
            <a:endParaRPr sz="2400" dirty="0">
              <a:solidFill>
                <a:srgbClr val="000000"/>
              </a:solidFill>
            </a:endParaRPr>
          </a:p>
          <a:p>
            <a:pPr indent="-457189">
              <a:buClr>
                <a:srgbClr val="000000"/>
              </a:buClr>
              <a:buSzPts val="1800"/>
            </a:pPr>
            <a:r>
              <a:rPr lang="en-GB" sz="2400" dirty="0">
                <a:solidFill>
                  <a:srgbClr val="000000"/>
                </a:solidFill>
              </a:rPr>
              <a:t>split() function</a:t>
            </a:r>
            <a:endParaRPr sz="2400" dirty="0">
              <a:solidFill>
                <a:srgbClr val="000000"/>
              </a:solidFill>
            </a:endParaRPr>
          </a:p>
        </p:txBody>
      </p:sp>
      <p:sp>
        <p:nvSpPr>
          <p:cNvPr id="70" name="Google Shape;70;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3</a:t>
            </a:fld>
            <a:endParaRPr/>
          </a:p>
        </p:txBody>
      </p:sp>
      <p:pic>
        <p:nvPicPr>
          <p:cNvPr id="1026" name="Picture 2" descr="Free Key Picture, Download Free Key Picture png images, Free ...">
            <a:extLst>
              <a:ext uri="{FF2B5EF4-FFF2-40B4-BE49-F238E27FC236}">
                <a16:creationId xmlns:a16="http://schemas.microsoft.com/office/drawing/2014/main" id="{45BE9456-2D12-82F2-437F-0AA75969F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451" y="2285949"/>
            <a:ext cx="4170589" cy="2286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Analytics 2: Pre-processing data, Removing data</a:t>
            </a:r>
            <a:r>
              <a:rPr lang="en-GB" sz="3140" b="1">
                <a:solidFill>
                  <a:srgbClr val="FF0000"/>
                </a:solidFill>
              </a:rPr>
              <a:t> WARNING</a:t>
            </a:r>
            <a:endParaRPr sz="3140" b="1">
              <a:solidFill>
                <a:srgbClr val="FF0000"/>
              </a:solidFill>
            </a:endParaRPr>
          </a:p>
        </p:txBody>
      </p:sp>
      <p:sp>
        <p:nvSpPr>
          <p:cNvPr id="105" name="Google Shape;105;p19"/>
          <p:cNvSpPr txBox="1">
            <a:spLocks noGrp="1"/>
          </p:cNvSpPr>
          <p:nvPr>
            <p:ph type="body" idx="1"/>
          </p:nvPr>
        </p:nvSpPr>
        <p:spPr>
          <a:xfrm>
            <a:off x="361999" y="1536633"/>
            <a:ext cx="8878253" cy="3057600"/>
          </a:xfrm>
          <a:prstGeom prst="rect">
            <a:avLst/>
          </a:prstGeom>
        </p:spPr>
        <p:txBody>
          <a:bodyPr spcFirstLastPara="1" vert="horz" wrap="square" lIns="121900" tIns="121900" rIns="121900" bIns="121900" rtlCol="0" anchor="t" anchorCtr="0">
            <a:normAutofit/>
          </a:bodyPr>
          <a:lstStyle/>
          <a:p>
            <a:pPr marL="0" indent="0">
              <a:buNone/>
            </a:pPr>
            <a:r>
              <a:rPr lang="en-GB" sz="2267" dirty="0">
                <a:solidFill>
                  <a:srgbClr val="000000"/>
                </a:solidFill>
              </a:rPr>
              <a:t>If working with several lists, removing data from one list may cause errors’</a:t>
            </a:r>
            <a:endParaRPr sz="2267" dirty="0">
              <a:solidFill>
                <a:srgbClr val="000000"/>
              </a:solidFill>
            </a:endParaRPr>
          </a:p>
          <a:p>
            <a:pPr marL="0" indent="0">
              <a:spcBef>
                <a:spcPts val="1600"/>
              </a:spcBef>
              <a:spcAft>
                <a:spcPts val="1600"/>
              </a:spcAft>
              <a:buNone/>
            </a:pPr>
            <a:endParaRPr sz="2267" dirty="0">
              <a:solidFill>
                <a:srgbClr val="000000"/>
              </a:solidFill>
            </a:endParaRPr>
          </a:p>
        </p:txBody>
      </p:sp>
      <p:sp>
        <p:nvSpPr>
          <p:cNvPr id="106" name="Google Shape;106;p19"/>
          <p:cNvSpPr txBox="1">
            <a:spLocks noGrp="1"/>
          </p:cNvSpPr>
          <p:nvPr>
            <p:ph type="body" idx="2"/>
          </p:nvPr>
        </p:nvSpPr>
        <p:spPr>
          <a:xfrm>
            <a:off x="3981865" y="3535795"/>
            <a:ext cx="4295200" cy="2254000"/>
          </a:xfrm>
          <a:prstGeom prst="rect">
            <a:avLst/>
          </a:prstGeom>
        </p:spPr>
        <p:txBody>
          <a:bodyPr spcFirstLastPara="1" vert="horz" wrap="square" lIns="121900" tIns="121900" rIns="121900" bIns="121900" rtlCol="0" anchor="t" anchorCtr="0">
            <a:noAutofit/>
          </a:bodyPr>
          <a:lstStyle/>
          <a:p>
            <a:pPr marL="0" indent="0">
              <a:lnSpc>
                <a:spcPct val="95000"/>
              </a:lnSpc>
              <a:buSzPts val="770"/>
              <a:buNone/>
            </a:pPr>
            <a:r>
              <a:rPr lang="en-GB" sz="1840" dirty="0">
                <a:solidFill>
                  <a:srgbClr val="980000"/>
                </a:solidFill>
              </a:rPr>
              <a:t>Removing the typos i.e. the negative values.</a:t>
            </a:r>
            <a:endParaRPr sz="1840" dirty="0">
              <a:solidFill>
                <a:srgbClr val="980000"/>
              </a:solidFill>
            </a:endParaRPr>
          </a:p>
          <a:p>
            <a:pPr marL="0" indent="0">
              <a:lnSpc>
                <a:spcPct val="95000"/>
              </a:lnSpc>
              <a:spcBef>
                <a:spcPts val="1600"/>
              </a:spcBef>
              <a:buSzPts val="770"/>
              <a:buNone/>
            </a:pPr>
            <a:r>
              <a:rPr lang="en-GB" sz="1840" dirty="0">
                <a:solidFill>
                  <a:srgbClr val="980000"/>
                </a:solidFill>
              </a:rPr>
              <a:t>Can you notice any mismatches and absent data?</a:t>
            </a:r>
          </a:p>
          <a:p>
            <a:pPr marL="0" indent="0">
              <a:lnSpc>
                <a:spcPct val="95000"/>
              </a:lnSpc>
              <a:spcBef>
                <a:spcPts val="1600"/>
              </a:spcBef>
              <a:buSzPts val="770"/>
              <a:buNone/>
            </a:pPr>
            <a:r>
              <a:rPr lang="en-GB" sz="1840" dirty="0">
                <a:solidFill>
                  <a:srgbClr val="980000"/>
                </a:solidFill>
              </a:rPr>
              <a:t>How could we correct this?</a:t>
            </a:r>
          </a:p>
          <a:p>
            <a:pPr marL="0" indent="0">
              <a:lnSpc>
                <a:spcPct val="95000"/>
              </a:lnSpc>
              <a:spcBef>
                <a:spcPts val="1600"/>
              </a:spcBef>
              <a:buSzPts val="770"/>
              <a:buNone/>
            </a:pPr>
            <a:endParaRPr sz="1840" dirty="0">
              <a:solidFill>
                <a:srgbClr val="980000"/>
              </a:solidFill>
            </a:endParaRPr>
          </a:p>
        </p:txBody>
      </p:sp>
      <p:sp>
        <p:nvSpPr>
          <p:cNvPr id="107" name="Google Shape;107;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30</a:t>
            </a:fld>
            <a:endParaRPr/>
          </a:p>
        </p:txBody>
      </p:sp>
      <p:pic>
        <p:nvPicPr>
          <p:cNvPr id="108" name="Google Shape;108;p19"/>
          <p:cNvPicPr preferRelativeResize="0"/>
          <p:nvPr/>
        </p:nvPicPr>
        <p:blipFill rotWithShape="1">
          <a:blip r:embed="rId3">
            <a:alphaModFix/>
          </a:blip>
          <a:srcRect l="31676" t="15552" r="48059" b="45971"/>
          <a:stretch/>
        </p:blipFill>
        <p:spPr>
          <a:xfrm rot="5400000">
            <a:off x="911181" y="1719347"/>
            <a:ext cx="2337369" cy="3328532"/>
          </a:xfrm>
          <a:prstGeom prst="rect">
            <a:avLst/>
          </a:prstGeom>
          <a:noFill/>
          <a:ln>
            <a:noFill/>
          </a:ln>
        </p:spPr>
      </p:pic>
      <p:pic>
        <p:nvPicPr>
          <p:cNvPr id="109" name="Google Shape;109;p19"/>
          <p:cNvPicPr preferRelativeResize="0"/>
          <p:nvPr/>
        </p:nvPicPr>
        <p:blipFill rotWithShape="1">
          <a:blip r:embed="rId3">
            <a:alphaModFix/>
          </a:blip>
          <a:srcRect l="51924" t="22392" r="33460" b="45971"/>
          <a:stretch/>
        </p:blipFill>
        <p:spPr>
          <a:xfrm rot="5400000">
            <a:off x="8894936" y="1392663"/>
            <a:ext cx="2196664" cy="3566264"/>
          </a:xfrm>
          <a:prstGeom prst="rect">
            <a:avLst/>
          </a:prstGeom>
          <a:noFill/>
          <a:ln>
            <a:noFill/>
          </a:ln>
        </p:spPr>
      </p:pic>
      <p:cxnSp>
        <p:nvCxnSpPr>
          <p:cNvPr id="110" name="Google Shape;110;p19"/>
          <p:cNvCxnSpPr/>
          <p:nvPr/>
        </p:nvCxnSpPr>
        <p:spPr>
          <a:xfrm rot="10800000" flipH="1">
            <a:off x="4095800" y="2701659"/>
            <a:ext cx="4000400" cy="30000"/>
          </a:xfrm>
          <a:prstGeom prst="straightConnector1">
            <a:avLst/>
          </a:prstGeom>
          <a:noFill/>
          <a:ln w="38100" cap="flat" cmpd="sng">
            <a:solidFill>
              <a:srgbClr val="1C4587"/>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 calcmode="lin" valueType="num">
                                      <p:cBhvr additive="base">
                                        <p:cTn id="7" dur="500" fill="hold"/>
                                        <p:tgtEl>
                                          <p:spTgt spid="1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6">
                                            <p:txEl>
                                              <p:pRg st="1" end="1"/>
                                            </p:txEl>
                                          </p:spTgt>
                                        </p:tgtEl>
                                        <p:attrNameLst>
                                          <p:attrName>style.visibility</p:attrName>
                                        </p:attrNameLst>
                                      </p:cBhvr>
                                      <p:to>
                                        <p:strVal val="visible"/>
                                      </p:to>
                                    </p:set>
                                    <p:anim calcmode="lin" valueType="num">
                                      <p:cBhvr additive="base">
                                        <p:cTn id="13" dur="500" fill="hold"/>
                                        <p:tgtEl>
                                          <p:spTgt spid="1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
                                            <p:txEl>
                                              <p:pRg st="2" end="2"/>
                                            </p:txEl>
                                          </p:spTgt>
                                        </p:tgtEl>
                                        <p:attrNameLst>
                                          <p:attrName>style.visibility</p:attrName>
                                        </p:attrNameLst>
                                      </p:cBhvr>
                                      <p:to>
                                        <p:strVal val="visible"/>
                                      </p:to>
                                    </p:set>
                                    <p:anim calcmode="lin" valueType="num">
                                      <p:cBhvr additive="base">
                                        <p:cTn id="19" dur="500" fill="hold"/>
                                        <p:tgtEl>
                                          <p:spTgt spid="10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468800"/>
            <a:ext cx="11360800" cy="1232400"/>
          </a:xfrm>
          <a:prstGeom prst="rect">
            <a:avLst/>
          </a:prstGeom>
        </p:spPr>
        <p:txBody>
          <a:bodyPr spcFirstLastPara="1" vert="horz" wrap="square" lIns="121900" tIns="121900" rIns="121900" bIns="121900" rtlCol="0" anchor="b" anchorCtr="0">
            <a:normAutofit/>
          </a:bodyPr>
          <a:lstStyle/>
          <a:p>
            <a:pPr algn="ctr">
              <a:spcBef>
                <a:spcPts val="0"/>
              </a:spcBef>
            </a:pPr>
            <a:r>
              <a:rPr lang="en-GB" b="1"/>
              <a:t>Analytics 3a</a:t>
            </a:r>
            <a:endParaRPr b="1"/>
          </a:p>
        </p:txBody>
      </p:sp>
      <p:sp>
        <p:nvSpPr>
          <p:cNvPr id="55" name="Google Shape;55;p13"/>
          <p:cNvSpPr txBox="1">
            <a:spLocks noGrp="1"/>
          </p:cNvSpPr>
          <p:nvPr>
            <p:ph type="subTitle" idx="1"/>
          </p:nvPr>
        </p:nvSpPr>
        <p:spPr>
          <a:xfrm>
            <a:off x="0" y="2707793"/>
            <a:ext cx="11360800" cy="1056800"/>
          </a:xfrm>
          <a:prstGeom prst="rect">
            <a:avLst/>
          </a:prstGeom>
        </p:spPr>
        <p:txBody>
          <a:bodyPr spcFirstLastPara="1" vert="horz" wrap="square" lIns="121900" tIns="121900" rIns="121900" bIns="121900" rtlCol="0" anchor="t" anchorCtr="0">
            <a:normAutofit/>
          </a:bodyPr>
          <a:lstStyle/>
          <a:p>
            <a:pPr algn="ctr">
              <a:spcBef>
                <a:spcPts val="0"/>
              </a:spcBef>
            </a:pPr>
            <a:r>
              <a:rPr lang="en-GB" sz="2400" b="1" dirty="0">
                <a:solidFill>
                  <a:srgbClr val="000000"/>
                </a:solidFill>
              </a:rPr>
              <a:t>Analysis: Finding Max and Min Values</a:t>
            </a:r>
            <a:endParaRPr sz="2400" b="1" dirty="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Analytics 3 (a) </a:t>
            </a:r>
            <a:r>
              <a:rPr lang="en-GB" u="sng"/>
              <a:t>Max and min</a:t>
            </a:r>
            <a:r>
              <a:rPr lang="en-GB"/>
              <a:t> :</a:t>
            </a:r>
            <a:endParaRPr/>
          </a:p>
        </p:txBody>
      </p:sp>
      <p:sp>
        <p:nvSpPr>
          <p:cNvPr id="76" name="Google Shape;76;p16"/>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buNone/>
            </a:pPr>
            <a:r>
              <a:rPr lang="en-GB" sz="3200">
                <a:solidFill>
                  <a:srgbClr val="0000FF"/>
                </a:solidFill>
              </a:rPr>
              <a:t>We can use statistical methods to study data and use them to help reach a conclusion/answer to a question. We use the following</a:t>
            </a:r>
            <a:endParaRPr sz="3200">
              <a:solidFill>
                <a:srgbClr val="0000FF"/>
              </a:solidFill>
            </a:endParaRPr>
          </a:p>
          <a:p>
            <a:pPr marL="0" indent="0">
              <a:spcBef>
                <a:spcPts val="1600"/>
              </a:spcBef>
              <a:spcAft>
                <a:spcPts val="1600"/>
              </a:spcAft>
              <a:buNone/>
            </a:pPr>
            <a:endParaRPr/>
          </a:p>
        </p:txBody>
      </p:sp>
      <p:sp>
        <p:nvSpPr>
          <p:cNvPr id="77" name="Google Shape;77;p16"/>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indent="-492748">
              <a:buClr>
                <a:schemeClr val="dk1"/>
              </a:buClr>
              <a:buSzPct val="100000"/>
            </a:pPr>
            <a:r>
              <a:rPr lang="en-GB" sz="3200" u="sng">
                <a:solidFill>
                  <a:schemeClr val="dk1"/>
                </a:solidFill>
              </a:rPr>
              <a:t>Max and Min</a:t>
            </a:r>
            <a:endParaRPr sz="3200" u="sng">
              <a:solidFill>
                <a:schemeClr val="dk1"/>
              </a:solidFill>
            </a:endParaRPr>
          </a:p>
          <a:p>
            <a:pPr indent="-492748">
              <a:buClr>
                <a:schemeClr val="dk1"/>
              </a:buClr>
              <a:buSzPct val="100000"/>
            </a:pPr>
            <a:r>
              <a:rPr lang="en-GB" sz="3200">
                <a:solidFill>
                  <a:schemeClr val="dk1"/>
                </a:solidFill>
              </a:rPr>
              <a:t>Mean</a:t>
            </a:r>
            <a:endParaRPr sz="3200">
              <a:solidFill>
                <a:schemeClr val="dk1"/>
              </a:solidFill>
            </a:endParaRPr>
          </a:p>
          <a:p>
            <a:pPr indent="-492748">
              <a:buClr>
                <a:schemeClr val="dk1"/>
              </a:buClr>
              <a:buSzPct val="100000"/>
            </a:pPr>
            <a:r>
              <a:rPr lang="en-GB" sz="3200">
                <a:solidFill>
                  <a:schemeClr val="dk1"/>
                </a:solidFill>
              </a:rPr>
              <a:t>Median</a:t>
            </a:r>
            <a:endParaRPr sz="3200">
              <a:solidFill>
                <a:schemeClr val="dk1"/>
              </a:solidFill>
            </a:endParaRPr>
          </a:p>
          <a:p>
            <a:pPr indent="-492748">
              <a:buClr>
                <a:schemeClr val="dk1"/>
              </a:buClr>
              <a:buSzPct val="100000"/>
            </a:pPr>
            <a:r>
              <a:rPr lang="en-GB" sz="3200">
                <a:solidFill>
                  <a:schemeClr val="dk1"/>
                </a:solidFill>
              </a:rPr>
              <a:t>Frequency</a:t>
            </a:r>
            <a:endParaRPr sz="3200">
              <a:solidFill>
                <a:schemeClr val="dk1"/>
              </a:solidFill>
            </a:endParaRPr>
          </a:p>
          <a:p>
            <a:pPr indent="-492748">
              <a:buClr>
                <a:schemeClr val="dk1"/>
              </a:buClr>
              <a:buSzPct val="100000"/>
            </a:pPr>
            <a:r>
              <a:rPr lang="en-GB" sz="3200">
                <a:solidFill>
                  <a:schemeClr val="dk1"/>
                </a:solidFill>
              </a:rPr>
              <a:t>Mode</a:t>
            </a:r>
            <a:endParaRPr sz="3200">
              <a:solidFill>
                <a:schemeClr val="dk1"/>
              </a:solidFill>
            </a:endParaRPr>
          </a:p>
          <a:p>
            <a:pPr marL="0" indent="0">
              <a:spcBef>
                <a:spcPts val="1600"/>
              </a:spcBef>
              <a:buNone/>
            </a:pPr>
            <a:r>
              <a:rPr lang="en-GB" sz="3200">
                <a:solidFill>
                  <a:srgbClr val="980000"/>
                </a:solidFill>
              </a:rPr>
              <a:t>We will show a number of ways of calculating each type.</a:t>
            </a:r>
            <a:endParaRPr sz="3200">
              <a:solidFill>
                <a:srgbClr val="980000"/>
              </a:solidFill>
            </a:endParaRPr>
          </a:p>
          <a:p>
            <a:pPr marL="0" indent="0">
              <a:spcBef>
                <a:spcPts val="1600"/>
              </a:spcBef>
              <a:spcAft>
                <a:spcPts val="1600"/>
              </a:spcAft>
              <a:buNone/>
            </a:pPr>
            <a:endParaRPr/>
          </a:p>
        </p:txBody>
      </p:sp>
      <p:sp>
        <p:nvSpPr>
          <p:cNvPr id="78" name="Google Shape;78;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15600" y="377100"/>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45308"/>
            </a:pPr>
            <a:r>
              <a:rPr lang="en-GB"/>
              <a:t>Analytics 3 (a) </a:t>
            </a:r>
            <a:r>
              <a:rPr lang="en-GB" u="sng"/>
              <a:t>Max and min</a:t>
            </a:r>
            <a:r>
              <a:rPr lang="en-GB"/>
              <a:t> : Max and Min values 1 of 3 </a:t>
            </a:r>
            <a:r>
              <a:rPr lang="en-GB" sz="3236" i="1">
                <a:solidFill>
                  <a:srgbClr val="0000FF"/>
                </a:solidFill>
              </a:rPr>
              <a:t>Using </a:t>
            </a:r>
            <a:r>
              <a:rPr lang="en-GB" sz="3236" b="1" i="1">
                <a:solidFill>
                  <a:srgbClr val="0000FF"/>
                </a:solidFill>
              </a:rPr>
              <a:t>sort() function</a:t>
            </a:r>
            <a:endParaRPr sz="3236" i="1">
              <a:solidFill>
                <a:srgbClr val="0000FF"/>
              </a:solidFill>
            </a:endParaRPr>
          </a:p>
        </p:txBody>
      </p:sp>
      <p:sp>
        <p:nvSpPr>
          <p:cNvPr id="84" name="Google Shape;84;p17"/>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fontScale="92500"/>
          </a:bodyPr>
          <a:lstStyle/>
          <a:p>
            <a:pPr marL="0" indent="0">
              <a:buNone/>
            </a:pPr>
            <a:r>
              <a:rPr lang="en-GB" sz="2400">
                <a:solidFill>
                  <a:srgbClr val="000000"/>
                </a:solidFill>
              </a:rPr>
              <a:t>Here we use the </a:t>
            </a:r>
            <a:r>
              <a:rPr lang="en-GB" sz="2400" b="1">
                <a:solidFill>
                  <a:srgbClr val="000000"/>
                </a:solidFill>
              </a:rPr>
              <a:t>sort() function</a:t>
            </a:r>
            <a:r>
              <a:rPr lang="en-GB" sz="2400">
                <a:solidFill>
                  <a:srgbClr val="000000"/>
                </a:solidFill>
              </a:rPr>
              <a:t> to order the items in a list in an </a:t>
            </a:r>
            <a:r>
              <a:rPr lang="en-GB" sz="2400" b="1">
                <a:solidFill>
                  <a:srgbClr val="000000"/>
                </a:solidFill>
              </a:rPr>
              <a:t>ascending order</a:t>
            </a:r>
            <a:r>
              <a:rPr lang="en-GB" sz="2400">
                <a:solidFill>
                  <a:srgbClr val="000000"/>
                </a:solidFill>
              </a:rPr>
              <a:t>.</a:t>
            </a:r>
            <a:endParaRPr sz="2400">
              <a:solidFill>
                <a:srgbClr val="000000"/>
              </a:solidFill>
            </a:endParaRPr>
          </a:p>
          <a:p>
            <a:pPr marL="0" indent="0">
              <a:spcBef>
                <a:spcPts val="1600"/>
              </a:spcBef>
              <a:buNone/>
            </a:pPr>
            <a:r>
              <a:rPr lang="en-GB" sz="2400">
                <a:solidFill>
                  <a:srgbClr val="000000"/>
                </a:solidFill>
              </a:rPr>
              <a:t>This makes the first value in the list the </a:t>
            </a:r>
            <a:r>
              <a:rPr lang="en-GB" sz="2400" b="1">
                <a:solidFill>
                  <a:srgbClr val="000000"/>
                </a:solidFill>
              </a:rPr>
              <a:t>minimum value</a:t>
            </a:r>
            <a:endParaRPr sz="2400" b="1">
              <a:solidFill>
                <a:srgbClr val="000000"/>
              </a:solidFill>
            </a:endParaRPr>
          </a:p>
          <a:p>
            <a:pPr marL="0" indent="0">
              <a:spcBef>
                <a:spcPts val="1600"/>
              </a:spcBef>
              <a:buNone/>
            </a:pPr>
            <a:endParaRPr sz="2400">
              <a:solidFill>
                <a:srgbClr val="000000"/>
              </a:solidFill>
            </a:endParaRPr>
          </a:p>
          <a:p>
            <a:pPr marL="0" indent="0">
              <a:spcBef>
                <a:spcPts val="1600"/>
              </a:spcBef>
              <a:buNone/>
            </a:pPr>
            <a:r>
              <a:rPr lang="en-GB" sz="2400">
                <a:solidFill>
                  <a:srgbClr val="000000"/>
                </a:solidFill>
              </a:rPr>
              <a:t>This makes the last item in the list the </a:t>
            </a:r>
            <a:r>
              <a:rPr lang="en-GB" sz="2400" b="1">
                <a:solidFill>
                  <a:srgbClr val="000000"/>
                </a:solidFill>
              </a:rPr>
              <a:t>maximum value.</a:t>
            </a:r>
            <a:endParaRPr sz="2400" b="1">
              <a:solidFill>
                <a:srgbClr val="000000"/>
              </a:solidFill>
            </a:endParaRPr>
          </a:p>
          <a:p>
            <a:pPr marL="0" indent="0">
              <a:spcBef>
                <a:spcPts val="1600"/>
              </a:spcBef>
              <a:spcAft>
                <a:spcPts val="1600"/>
              </a:spcAft>
              <a:buNone/>
            </a:pPr>
            <a:r>
              <a:rPr lang="en-GB" i="1">
                <a:solidFill>
                  <a:srgbClr val="000000"/>
                </a:solidFill>
              </a:rPr>
              <a:t>Type and run this code, change values in the list</a:t>
            </a:r>
            <a:endParaRPr i="1">
              <a:solidFill>
                <a:srgbClr val="000000"/>
              </a:solidFill>
            </a:endParaRPr>
          </a:p>
        </p:txBody>
      </p:sp>
      <p:sp>
        <p:nvSpPr>
          <p:cNvPr id="85" name="Google Shape;85;p17"/>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86" name="Google Shape;86;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33</a:t>
            </a:fld>
            <a:endParaRPr/>
          </a:p>
        </p:txBody>
      </p:sp>
      <p:pic>
        <p:nvPicPr>
          <p:cNvPr id="87" name="Google Shape;87;p17"/>
          <p:cNvPicPr preferRelativeResize="0"/>
          <p:nvPr/>
        </p:nvPicPr>
        <p:blipFill rotWithShape="1">
          <a:blip r:embed="rId3">
            <a:alphaModFix/>
          </a:blip>
          <a:srcRect l="752" t="8760" r="65190" b="60185"/>
          <a:stretch/>
        </p:blipFill>
        <p:spPr>
          <a:xfrm>
            <a:off x="6194285" y="2152801"/>
            <a:ext cx="5831033" cy="2990732"/>
          </a:xfrm>
          <a:prstGeom prst="rect">
            <a:avLst/>
          </a:prstGeom>
          <a:noFill/>
          <a:ln>
            <a:noFill/>
          </a:ln>
        </p:spPr>
      </p:pic>
      <p:cxnSp>
        <p:nvCxnSpPr>
          <p:cNvPr id="88" name="Google Shape;88;p17"/>
          <p:cNvCxnSpPr/>
          <p:nvPr/>
        </p:nvCxnSpPr>
        <p:spPr>
          <a:xfrm>
            <a:off x="3201300" y="3415600"/>
            <a:ext cx="3295200" cy="696400"/>
          </a:xfrm>
          <a:prstGeom prst="straightConnector1">
            <a:avLst/>
          </a:prstGeom>
          <a:noFill/>
          <a:ln w="38100" cap="flat" cmpd="sng">
            <a:solidFill>
              <a:srgbClr val="0000FF"/>
            </a:solidFill>
            <a:prstDash val="solid"/>
            <a:round/>
            <a:headEnd type="none" w="med" len="med"/>
            <a:tailEnd type="triangle" w="med" len="med"/>
          </a:ln>
        </p:spPr>
      </p:cxnSp>
      <p:cxnSp>
        <p:nvCxnSpPr>
          <p:cNvPr id="89" name="Google Shape;89;p17"/>
          <p:cNvCxnSpPr/>
          <p:nvPr/>
        </p:nvCxnSpPr>
        <p:spPr>
          <a:xfrm rot="10800000" flipH="1">
            <a:off x="3000367" y="4353367"/>
            <a:ext cx="3656800" cy="589200"/>
          </a:xfrm>
          <a:prstGeom prst="straightConnector1">
            <a:avLst/>
          </a:prstGeom>
          <a:noFill/>
          <a:ln w="28575" cap="flat" cmpd="sng">
            <a:solidFill>
              <a:srgbClr val="980000"/>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Analytics 3 (a) </a:t>
            </a:r>
            <a:r>
              <a:rPr lang="en-GB" u="sng"/>
              <a:t>Max and min</a:t>
            </a:r>
            <a:r>
              <a:rPr lang="en-GB"/>
              <a:t> : Max and Min values 2 of 3: </a:t>
            </a:r>
            <a:endParaRPr/>
          </a:p>
          <a:p>
            <a:r>
              <a:rPr lang="en-GB">
                <a:solidFill>
                  <a:srgbClr val="9900FF"/>
                </a:solidFill>
              </a:rPr>
              <a:t>Using Built-in functions max and min</a:t>
            </a:r>
            <a:endParaRPr>
              <a:solidFill>
                <a:srgbClr val="9900FF"/>
              </a:solidFill>
            </a:endParaRPr>
          </a:p>
        </p:txBody>
      </p:sp>
      <p:sp>
        <p:nvSpPr>
          <p:cNvPr id="95" name="Google Shape;95;p18"/>
          <p:cNvSpPr txBox="1">
            <a:spLocks noGrp="1"/>
          </p:cNvSpPr>
          <p:nvPr>
            <p:ph type="body" idx="1"/>
          </p:nvPr>
        </p:nvSpPr>
        <p:spPr>
          <a:xfrm>
            <a:off x="415600" y="2102933"/>
            <a:ext cx="5333200" cy="39888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sz="3200">
                <a:solidFill>
                  <a:srgbClr val="000000"/>
                </a:solidFill>
              </a:rPr>
              <a:t>Python has built-in functions to find the </a:t>
            </a:r>
            <a:r>
              <a:rPr lang="en-GB" sz="3200" b="1">
                <a:solidFill>
                  <a:srgbClr val="000000"/>
                </a:solidFill>
              </a:rPr>
              <a:t>max and min </a:t>
            </a:r>
            <a:r>
              <a:rPr lang="en-GB" sz="3200">
                <a:solidFill>
                  <a:srgbClr val="000000"/>
                </a:solidFill>
              </a:rPr>
              <a:t>value on a list</a:t>
            </a:r>
            <a:endParaRPr sz="3200">
              <a:solidFill>
                <a:srgbClr val="000000"/>
              </a:solidFill>
            </a:endParaRPr>
          </a:p>
        </p:txBody>
      </p:sp>
      <p:sp>
        <p:nvSpPr>
          <p:cNvPr id="96" name="Google Shape;96;p18"/>
          <p:cNvSpPr txBox="1">
            <a:spLocks noGrp="1"/>
          </p:cNvSpPr>
          <p:nvPr>
            <p:ph type="body" idx="2"/>
          </p:nvPr>
        </p:nvSpPr>
        <p:spPr>
          <a:xfrm>
            <a:off x="6443200" y="2196700"/>
            <a:ext cx="5333200" cy="389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97" name="Google Shape;97;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34</a:t>
            </a:fld>
            <a:endParaRPr/>
          </a:p>
        </p:txBody>
      </p:sp>
      <p:pic>
        <p:nvPicPr>
          <p:cNvPr id="98" name="Google Shape;98;p18"/>
          <p:cNvPicPr preferRelativeResize="0"/>
          <p:nvPr/>
        </p:nvPicPr>
        <p:blipFill rotWithShape="1">
          <a:blip r:embed="rId3">
            <a:alphaModFix/>
          </a:blip>
          <a:srcRect l="654" t="40550" r="65067" b="28003"/>
          <a:stretch/>
        </p:blipFill>
        <p:spPr>
          <a:xfrm>
            <a:off x="5748801" y="2196700"/>
            <a:ext cx="6027603" cy="3110411"/>
          </a:xfrm>
          <a:prstGeom prst="rect">
            <a:avLst/>
          </a:prstGeom>
          <a:noFill/>
          <a:ln>
            <a:noFill/>
          </a:ln>
        </p:spPr>
      </p:pic>
      <p:cxnSp>
        <p:nvCxnSpPr>
          <p:cNvPr id="99" name="Google Shape;99;p18"/>
          <p:cNvCxnSpPr/>
          <p:nvPr/>
        </p:nvCxnSpPr>
        <p:spPr>
          <a:xfrm rot="10800000" flipH="1">
            <a:off x="5107000" y="3042867"/>
            <a:ext cx="1189200" cy="77200"/>
          </a:xfrm>
          <a:prstGeom prst="straightConnector1">
            <a:avLst/>
          </a:prstGeom>
          <a:noFill/>
          <a:ln w="38100" cap="flat" cmpd="sng">
            <a:solidFill>
              <a:srgbClr val="E06666"/>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pPr>
              <a:buClr>
                <a:schemeClr val="dk1"/>
              </a:buClr>
              <a:buSzPct val="39285"/>
            </a:pPr>
            <a:r>
              <a:rPr lang="en-GB"/>
              <a:t>Analytics 3 (a) </a:t>
            </a:r>
            <a:r>
              <a:rPr lang="en-GB" u="sng"/>
              <a:t>Max and min</a:t>
            </a:r>
            <a:r>
              <a:rPr lang="en-GB"/>
              <a:t> : Challenge</a:t>
            </a:r>
            <a:endParaRPr/>
          </a:p>
        </p:txBody>
      </p:sp>
      <p:sp>
        <p:nvSpPr>
          <p:cNvPr id="118" name="Google Shape;118;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lnSpcReduction="10000"/>
          </a:bodyPr>
          <a:lstStyle/>
          <a:p>
            <a:pPr indent="-482588">
              <a:buClr>
                <a:srgbClr val="0000FF"/>
              </a:buClr>
              <a:buSzPts val="2100"/>
              <a:buAutoNum type="arabicPeriod"/>
            </a:pPr>
            <a:r>
              <a:rPr lang="en-GB" sz="2800">
                <a:solidFill>
                  <a:srgbClr val="0000FF"/>
                </a:solidFill>
              </a:rPr>
              <a:t>Write code to find the max and min  of the following values </a:t>
            </a:r>
            <a:endParaRPr sz="2800">
              <a:solidFill>
                <a:srgbClr val="0000FF"/>
              </a:solidFill>
            </a:endParaRPr>
          </a:p>
          <a:p>
            <a:pPr indent="0" algn="ctr">
              <a:spcBef>
                <a:spcPts val="1600"/>
              </a:spcBef>
              <a:buNone/>
            </a:pPr>
            <a:r>
              <a:rPr lang="en-GB" sz="2800">
                <a:solidFill>
                  <a:srgbClr val="0000FF"/>
                </a:solidFill>
              </a:rPr>
              <a:t>1,3,6,5,7,8,7,10</a:t>
            </a:r>
            <a:endParaRPr sz="2800">
              <a:solidFill>
                <a:srgbClr val="0000FF"/>
              </a:solidFill>
            </a:endParaRPr>
          </a:p>
          <a:p>
            <a:pPr indent="-482588">
              <a:spcBef>
                <a:spcPts val="1600"/>
              </a:spcBef>
              <a:buClr>
                <a:srgbClr val="134F5C"/>
              </a:buClr>
              <a:buSzPts val="2100"/>
              <a:buAutoNum type="arabicPeriod"/>
            </a:pPr>
            <a:r>
              <a:rPr lang="en-GB" sz="2800">
                <a:solidFill>
                  <a:srgbClr val="134F5C"/>
                </a:solidFill>
              </a:rPr>
              <a:t>Create a .csv file that contains the following values</a:t>
            </a:r>
            <a:endParaRPr sz="2800">
              <a:solidFill>
                <a:srgbClr val="134F5C"/>
              </a:solidFill>
            </a:endParaRPr>
          </a:p>
          <a:p>
            <a:pPr indent="0" algn="ctr">
              <a:spcBef>
                <a:spcPts val="1600"/>
              </a:spcBef>
              <a:buNone/>
            </a:pPr>
            <a:r>
              <a:rPr lang="en-GB" sz="2800">
                <a:solidFill>
                  <a:srgbClr val="134F5C"/>
                </a:solidFill>
              </a:rPr>
              <a:t>33,44,777,88,22</a:t>
            </a:r>
            <a:endParaRPr sz="2800">
              <a:solidFill>
                <a:srgbClr val="134F5C"/>
              </a:solidFill>
            </a:endParaRPr>
          </a:p>
          <a:p>
            <a:pPr indent="0">
              <a:spcBef>
                <a:spcPts val="1600"/>
              </a:spcBef>
              <a:buNone/>
            </a:pPr>
            <a:r>
              <a:rPr lang="en-GB" sz="2800">
                <a:solidFill>
                  <a:srgbClr val="134F5C"/>
                </a:solidFill>
              </a:rPr>
              <a:t>Write code will read the values and print the max and min of the values to the screen </a:t>
            </a:r>
            <a:endParaRPr sz="2800">
              <a:solidFill>
                <a:srgbClr val="134F5C"/>
              </a:solidFill>
            </a:endParaRPr>
          </a:p>
          <a:p>
            <a:pPr indent="0" algn="r">
              <a:spcBef>
                <a:spcPts val="1600"/>
              </a:spcBef>
              <a:spcAft>
                <a:spcPts val="1600"/>
              </a:spcAft>
              <a:buNone/>
            </a:pPr>
            <a:r>
              <a:rPr lang="en-GB" sz="1067" b="1">
                <a:solidFill>
                  <a:srgbClr val="134F5C"/>
                </a:solidFill>
              </a:rPr>
              <a:t>END</a:t>
            </a:r>
            <a:endParaRPr sz="1067" b="1">
              <a:solidFill>
                <a:srgbClr val="134F5C"/>
              </a:solidFill>
            </a:endParaRPr>
          </a:p>
        </p:txBody>
      </p:sp>
      <p:sp>
        <p:nvSpPr>
          <p:cNvPr id="119" name="Google Shape;119;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468800"/>
            <a:ext cx="11360800" cy="1232400"/>
          </a:xfrm>
          <a:prstGeom prst="rect">
            <a:avLst/>
          </a:prstGeom>
        </p:spPr>
        <p:txBody>
          <a:bodyPr spcFirstLastPara="1" vert="horz" wrap="square" lIns="121900" tIns="121900" rIns="121900" bIns="121900" rtlCol="0" anchor="b" anchorCtr="0">
            <a:normAutofit/>
          </a:bodyPr>
          <a:lstStyle/>
          <a:p>
            <a:pPr algn="ctr">
              <a:spcBef>
                <a:spcPts val="0"/>
              </a:spcBef>
            </a:pPr>
            <a:r>
              <a:rPr lang="en-GB" b="1"/>
              <a:t>Analytics 3b</a:t>
            </a:r>
            <a:endParaRPr b="1"/>
          </a:p>
        </p:txBody>
      </p:sp>
      <p:sp>
        <p:nvSpPr>
          <p:cNvPr id="55" name="Google Shape;55;p13"/>
          <p:cNvSpPr txBox="1">
            <a:spLocks noGrp="1"/>
          </p:cNvSpPr>
          <p:nvPr>
            <p:ph type="subTitle" idx="1"/>
          </p:nvPr>
        </p:nvSpPr>
        <p:spPr>
          <a:xfrm>
            <a:off x="415600" y="2372200"/>
            <a:ext cx="11360800" cy="1056800"/>
          </a:xfrm>
          <a:prstGeom prst="rect">
            <a:avLst/>
          </a:prstGeom>
        </p:spPr>
        <p:txBody>
          <a:bodyPr spcFirstLastPara="1" vert="horz" wrap="square" lIns="121900" tIns="121900" rIns="121900" bIns="121900" rtlCol="0" anchor="t" anchorCtr="0">
            <a:normAutofit/>
          </a:bodyPr>
          <a:lstStyle/>
          <a:p>
            <a:pPr algn="ctr">
              <a:spcBef>
                <a:spcPts val="0"/>
              </a:spcBef>
            </a:pPr>
            <a:r>
              <a:rPr lang="en-GB" sz="2800" b="1" dirty="0">
                <a:solidFill>
                  <a:srgbClr val="000000"/>
                </a:solidFill>
              </a:rPr>
              <a:t>Analysis: Finding the Mean</a:t>
            </a:r>
            <a:endParaRPr sz="2800" b="1" dirty="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Computational Thinking _ </a:t>
            </a:r>
            <a:r>
              <a:rPr lang="en-GB" sz="3584" b="1">
                <a:solidFill>
                  <a:srgbClr val="980000"/>
                </a:solidFill>
              </a:rPr>
              <a:t>before you go to the next slide</a:t>
            </a:r>
            <a:endParaRPr sz="3584" b="1">
              <a:solidFill>
                <a:srgbClr val="980000"/>
              </a:solidFill>
            </a:endParaRPr>
          </a:p>
        </p:txBody>
      </p:sp>
      <p:sp>
        <p:nvSpPr>
          <p:cNvPr id="93" name="Google Shape;93;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GB" sz="4000"/>
              <a:t>Create an </a:t>
            </a:r>
            <a:r>
              <a:rPr lang="en-GB" sz="4000" b="1"/>
              <a:t>Algorithm</a:t>
            </a:r>
            <a:r>
              <a:rPr lang="en-GB" sz="4000"/>
              <a:t> to find the mean of the values 2,4,6,7,8,9</a:t>
            </a:r>
            <a:endParaRPr sz="4000"/>
          </a:p>
          <a:p>
            <a:pPr marL="0" indent="0">
              <a:spcBef>
                <a:spcPts val="1600"/>
              </a:spcBef>
              <a:spcAft>
                <a:spcPts val="1600"/>
              </a:spcAft>
              <a:buNone/>
            </a:pPr>
            <a:endParaRPr/>
          </a:p>
        </p:txBody>
      </p:sp>
      <p:sp>
        <p:nvSpPr>
          <p:cNvPr id="94" name="Google Shape;94;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Analytics 3 (b) The Mean1 of 3,</a:t>
            </a:r>
            <a:r>
              <a:rPr lang="en-GB" sz="3584"/>
              <a:t> Manually calculating the mean</a:t>
            </a:r>
            <a:endParaRPr sz="3584"/>
          </a:p>
        </p:txBody>
      </p:sp>
      <p:sp>
        <p:nvSpPr>
          <p:cNvPr id="100" name="Google Shape;100;p19"/>
          <p:cNvSpPr txBox="1">
            <a:spLocks noGrp="1"/>
          </p:cNvSpPr>
          <p:nvPr>
            <p:ph type="body" idx="1"/>
          </p:nvPr>
        </p:nvSpPr>
        <p:spPr>
          <a:xfrm>
            <a:off x="415600" y="2424400"/>
            <a:ext cx="5333200" cy="3667600"/>
          </a:xfrm>
          <a:prstGeom prst="rect">
            <a:avLst/>
          </a:prstGeom>
        </p:spPr>
        <p:txBody>
          <a:bodyPr spcFirstLastPara="1" vert="horz" wrap="square" lIns="121900" tIns="121900" rIns="121900" bIns="121900" rtlCol="0" anchor="t" anchorCtr="0">
            <a:normAutofit/>
          </a:bodyPr>
          <a:lstStyle/>
          <a:p>
            <a:pPr indent="-457189">
              <a:lnSpc>
                <a:spcPct val="200000"/>
              </a:lnSpc>
              <a:buClr>
                <a:srgbClr val="4C1130"/>
              </a:buClr>
              <a:buSzPts val="1800"/>
              <a:buAutoNum type="arabicPeriod"/>
            </a:pPr>
            <a:r>
              <a:rPr lang="en-GB" sz="2400">
                <a:solidFill>
                  <a:srgbClr val="4C1130"/>
                </a:solidFill>
              </a:rPr>
              <a:t>Add up all the values in the list</a:t>
            </a:r>
            <a:endParaRPr sz="2400">
              <a:solidFill>
                <a:srgbClr val="4C1130"/>
              </a:solidFill>
            </a:endParaRPr>
          </a:p>
          <a:p>
            <a:pPr indent="-457189">
              <a:lnSpc>
                <a:spcPct val="200000"/>
              </a:lnSpc>
              <a:buClr>
                <a:srgbClr val="4A86E8"/>
              </a:buClr>
              <a:buSzPts val="1800"/>
              <a:buAutoNum type="arabicPeriod"/>
            </a:pPr>
            <a:r>
              <a:rPr lang="en-GB" sz="2400">
                <a:solidFill>
                  <a:srgbClr val="4A86E8"/>
                </a:solidFill>
              </a:rPr>
              <a:t>Divide this sum by total number of items in the list=Mean</a:t>
            </a:r>
            <a:endParaRPr sz="2400">
              <a:solidFill>
                <a:srgbClr val="4A86E8"/>
              </a:solidFill>
            </a:endParaRPr>
          </a:p>
        </p:txBody>
      </p:sp>
      <p:sp>
        <p:nvSpPr>
          <p:cNvPr id="101" name="Google Shape;101;p19"/>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02" name="Google Shape;102;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38</a:t>
            </a:fld>
            <a:endParaRPr/>
          </a:p>
        </p:txBody>
      </p:sp>
      <p:pic>
        <p:nvPicPr>
          <p:cNvPr id="103" name="Google Shape;103;p19"/>
          <p:cNvPicPr preferRelativeResize="0"/>
          <p:nvPr/>
        </p:nvPicPr>
        <p:blipFill rotWithShape="1">
          <a:blip r:embed="rId3">
            <a:alphaModFix/>
          </a:blip>
          <a:srcRect t="30271" r="74511" b="30471"/>
          <a:stretch/>
        </p:blipFill>
        <p:spPr>
          <a:xfrm>
            <a:off x="6480919" y="1980601"/>
            <a:ext cx="5257747" cy="4555199"/>
          </a:xfrm>
          <a:prstGeom prst="rect">
            <a:avLst/>
          </a:prstGeom>
          <a:noFill/>
          <a:ln>
            <a:noFill/>
          </a:ln>
        </p:spPr>
      </p:pic>
      <p:cxnSp>
        <p:nvCxnSpPr>
          <p:cNvPr id="104" name="Google Shape;104;p19"/>
          <p:cNvCxnSpPr/>
          <p:nvPr/>
        </p:nvCxnSpPr>
        <p:spPr>
          <a:xfrm>
            <a:off x="5462233" y="2872933"/>
            <a:ext cx="2656800" cy="1092800"/>
          </a:xfrm>
          <a:prstGeom prst="straightConnector1">
            <a:avLst/>
          </a:prstGeom>
          <a:noFill/>
          <a:ln w="28575" cap="flat" cmpd="sng">
            <a:solidFill>
              <a:srgbClr val="4C1130"/>
            </a:solidFill>
            <a:prstDash val="solid"/>
            <a:round/>
            <a:headEnd type="none" w="med" len="med"/>
            <a:tailEnd type="triangle" w="med" len="med"/>
          </a:ln>
        </p:spPr>
      </p:cxnSp>
      <p:cxnSp>
        <p:nvCxnSpPr>
          <p:cNvPr id="105" name="Google Shape;105;p19"/>
          <p:cNvCxnSpPr/>
          <p:nvPr/>
        </p:nvCxnSpPr>
        <p:spPr>
          <a:xfrm>
            <a:off x="5264867" y="4058433"/>
            <a:ext cx="2236400" cy="374400"/>
          </a:xfrm>
          <a:prstGeom prst="straightConnector1">
            <a:avLst/>
          </a:prstGeom>
          <a:noFill/>
          <a:ln w="28575" cap="flat" cmpd="sng">
            <a:solidFill>
              <a:srgbClr val="3D85C6"/>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415600" y="593367"/>
            <a:ext cx="11360800" cy="1616800"/>
          </a:xfrm>
          <a:prstGeom prst="rect">
            <a:avLst/>
          </a:prstGeom>
        </p:spPr>
        <p:txBody>
          <a:bodyPr spcFirstLastPara="1" vert="horz" wrap="square" lIns="121900" tIns="121900" rIns="121900" bIns="121900" rtlCol="0" anchor="t" anchorCtr="0">
            <a:normAutofit/>
          </a:bodyPr>
          <a:lstStyle/>
          <a:p>
            <a:pPr>
              <a:buClr>
                <a:schemeClr val="dk1"/>
              </a:buClr>
              <a:buSzPct val="40909"/>
            </a:pPr>
            <a:r>
              <a:rPr lang="en-GB"/>
              <a:t>Analytics 3 (b) The Mean 1 of 3,</a:t>
            </a:r>
            <a:r>
              <a:rPr lang="en-GB" sz="3584"/>
              <a:t> Manually calculating the mean Videos</a:t>
            </a:r>
            <a:endParaRPr sz="3584"/>
          </a:p>
          <a:p>
            <a:endParaRPr/>
          </a:p>
        </p:txBody>
      </p:sp>
      <p:sp>
        <p:nvSpPr>
          <p:cNvPr id="111" name="Google Shape;111;p20"/>
          <p:cNvSpPr txBox="1">
            <a:spLocks noGrp="1"/>
          </p:cNvSpPr>
          <p:nvPr>
            <p:ph type="body" idx="2"/>
          </p:nvPr>
        </p:nvSpPr>
        <p:spPr>
          <a:xfrm>
            <a:off x="830467" y="5116700"/>
            <a:ext cx="10946000" cy="975200"/>
          </a:xfrm>
          <a:prstGeom prst="rect">
            <a:avLst/>
          </a:prstGeom>
        </p:spPr>
        <p:txBody>
          <a:bodyPr spcFirstLastPara="1" vert="horz" wrap="square" lIns="121900" tIns="121900" rIns="121900" bIns="121900" rtlCol="0" anchor="t" anchorCtr="0">
            <a:normAutofit fontScale="92500" lnSpcReduction="20000"/>
          </a:bodyPr>
          <a:lstStyle/>
          <a:p>
            <a:pPr marL="0" indent="0">
              <a:spcAft>
                <a:spcPts val="1600"/>
              </a:spcAft>
              <a:buNone/>
            </a:pPr>
            <a:r>
              <a:rPr lang="en-GB" dirty="0"/>
              <a:t>Running Total method					Using a for loop(</a:t>
            </a:r>
            <a:r>
              <a:rPr lang="en-GB" u="sng" dirty="0">
                <a:solidFill>
                  <a:schemeClr val="hlink"/>
                </a:solidFill>
                <a:hlinkClick r:id="rId3"/>
              </a:rPr>
              <a:t>Click here to see explanation of code</a:t>
            </a:r>
            <a:r>
              <a:rPr lang="en-GB" dirty="0"/>
              <a:t>)</a:t>
            </a:r>
            <a:endParaRPr dirty="0"/>
          </a:p>
        </p:txBody>
      </p:sp>
      <p:sp>
        <p:nvSpPr>
          <p:cNvPr id="112" name="Google Shape;112;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39</a:t>
            </a:fld>
            <a:endParaRPr/>
          </a:p>
        </p:txBody>
      </p:sp>
      <p:pic>
        <p:nvPicPr>
          <p:cNvPr id="113" name="Google Shape;113;p20" title="Calculating the Mean Manually 1: Mar 15, 2021 6:19 PM.webm">
            <a:hlinkClick r:id="rId4"/>
          </p:cNvPr>
          <p:cNvPicPr preferRelativeResize="0"/>
          <p:nvPr/>
        </p:nvPicPr>
        <p:blipFill>
          <a:blip r:embed="rId5">
            <a:alphaModFix/>
          </a:blip>
          <a:stretch>
            <a:fillRect/>
          </a:stretch>
        </p:blipFill>
        <p:spPr>
          <a:xfrm>
            <a:off x="897434" y="2278767"/>
            <a:ext cx="4616601" cy="2596832"/>
          </a:xfrm>
          <a:prstGeom prst="rect">
            <a:avLst/>
          </a:prstGeom>
          <a:noFill/>
          <a:ln>
            <a:noFill/>
          </a:ln>
        </p:spPr>
      </p:pic>
      <p:pic>
        <p:nvPicPr>
          <p:cNvPr id="114" name="Google Shape;114;p20" title="Finding the Mean (with Pseudocode) using a for loop.webm">
            <a:hlinkClick r:id="rId6"/>
          </p:cNvPr>
          <p:cNvPicPr preferRelativeResize="0"/>
          <p:nvPr/>
        </p:nvPicPr>
        <p:blipFill>
          <a:blip r:embed="rId7">
            <a:alphaModFix/>
          </a:blip>
          <a:stretch>
            <a:fillRect/>
          </a:stretch>
        </p:blipFill>
        <p:spPr>
          <a:xfrm>
            <a:off x="7378168" y="2365018"/>
            <a:ext cx="3462433" cy="25968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39137" y="2196600"/>
            <a:ext cx="11360800" cy="1232400"/>
          </a:xfrm>
          <a:prstGeom prst="rect">
            <a:avLst/>
          </a:prstGeom>
        </p:spPr>
        <p:txBody>
          <a:bodyPr spcFirstLastPara="1" vert="horz" wrap="square" lIns="121900" tIns="121900" rIns="121900" bIns="121900" rtlCol="0" anchor="b" anchorCtr="0">
            <a:normAutofit fontScale="90000"/>
          </a:bodyPr>
          <a:lstStyle/>
          <a:p>
            <a:pPr algn="ctr">
              <a:spcBef>
                <a:spcPts val="0"/>
              </a:spcBef>
            </a:pPr>
            <a:r>
              <a:rPr lang="en-GB" b="1" dirty="0"/>
              <a:t>Analytics 1 – Accessing Data</a:t>
            </a:r>
            <a:endParaRPr b="1" dirty="0"/>
          </a:p>
        </p:txBody>
      </p:sp>
      <p:sp>
        <p:nvSpPr>
          <p:cNvPr id="55" name="Google Shape;55;p13"/>
          <p:cNvSpPr txBox="1">
            <a:spLocks noGrp="1"/>
          </p:cNvSpPr>
          <p:nvPr>
            <p:ph type="subTitle" idx="1"/>
          </p:nvPr>
        </p:nvSpPr>
        <p:spPr>
          <a:xfrm>
            <a:off x="239137" y="3911814"/>
            <a:ext cx="11360800" cy="1232400"/>
          </a:xfrm>
          <a:prstGeom prst="rect">
            <a:avLst/>
          </a:prstGeom>
        </p:spPr>
        <p:txBody>
          <a:bodyPr spcFirstLastPara="1" vert="horz" wrap="square" lIns="121900" tIns="121900" rIns="121900" bIns="121900" rtlCol="0" anchor="t" anchorCtr="0">
            <a:normAutofit fontScale="85000" lnSpcReduction="20000"/>
          </a:bodyPr>
          <a:lstStyle/>
          <a:p>
            <a:pPr algn="ctr">
              <a:spcBef>
                <a:spcPts val="0"/>
              </a:spcBef>
            </a:pPr>
            <a:r>
              <a:rPr lang="en-GB" sz="3543" dirty="0">
                <a:solidFill>
                  <a:srgbClr val="20124D"/>
                </a:solidFill>
              </a:rPr>
              <a:t>Write Code to read in, store and retrieve data from files stored on our machines</a:t>
            </a:r>
            <a:endParaRPr sz="3543" dirty="0">
              <a:solidFill>
                <a:srgbClr val="20124D"/>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415600" y="353833"/>
            <a:ext cx="11360800" cy="1182800"/>
          </a:xfrm>
          <a:prstGeom prst="rect">
            <a:avLst/>
          </a:prstGeom>
        </p:spPr>
        <p:txBody>
          <a:bodyPr spcFirstLastPara="1" vert="horz" wrap="square" lIns="121900" tIns="121900" rIns="121900" bIns="121900" rtlCol="0" anchor="t" anchorCtr="0">
            <a:normAutofit fontScale="90000"/>
          </a:bodyPr>
          <a:lstStyle/>
          <a:p>
            <a:r>
              <a:rPr lang="en-GB"/>
              <a:t>Analytics 3 (b) The Mean1 of 3,</a:t>
            </a:r>
            <a:r>
              <a:rPr lang="en-GB" sz="3584"/>
              <a:t> Manually calculating the mean, </a:t>
            </a:r>
            <a:r>
              <a:rPr lang="en-GB"/>
              <a:t>Some questions</a:t>
            </a:r>
            <a:endParaRPr dirty="0"/>
          </a:p>
        </p:txBody>
      </p:sp>
      <p:sp>
        <p:nvSpPr>
          <p:cNvPr id="120" name="Google Shape;120;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fontScale="32500" lnSpcReduction="20000"/>
          </a:bodyPr>
          <a:lstStyle/>
          <a:p>
            <a:pPr indent="-519416">
              <a:buClr>
                <a:srgbClr val="000000"/>
              </a:buClr>
              <a:buSzPct val="100000"/>
              <a:buAutoNum type="arabicPeriod"/>
            </a:pPr>
            <a:r>
              <a:rPr lang="en-GB" sz="10400" dirty="0">
                <a:solidFill>
                  <a:srgbClr val="000000"/>
                </a:solidFill>
              </a:rPr>
              <a:t>How we know the program is working? (i.e. actual result vs. expected result)</a:t>
            </a:r>
            <a:endParaRPr sz="10400" dirty="0">
              <a:solidFill>
                <a:srgbClr val="000000"/>
              </a:solidFill>
            </a:endParaRPr>
          </a:p>
          <a:p>
            <a:pPr indent="-519416">
              <a:buClr>
                <a:srgbClr val="1155CC"/>
              </a:buClr>
              <a:buSzPct val="100000"/>
              <a:buAutoNum type="arabicPeriod"/>
            </a:pPr>
            <a:r>
              <a:rPr lang="en-GB" sz="10400" dirty="0">
                <a:solidFill>
                  <a:srgbClr val="1155CC"/>
                </a:solidFill>
              </a:rPr>
              <a:t>Change the values in the list and see what happens?</a:t>
            </a:r>
            <a:endParaRPr sz="10400" dirty="0">
              <a:solidFill>
                <a:srgbClr val="1155CC"/>
              </a:solidFill>
            </a:endParaRPr>
          </a:p>
          <a:p>
            <a:pPr indent="-519416">
              <a:buClr>
                <a:srgbClr val="990000"/>
              </a:buClr>
              <a:buSzPct val="100000"/>
              <a:buAutoNum type="arabicPeriod"/>
            </a:pPr>
            <a:r>
              <a:rPr lang="en-GB" sz="10400" dirty="0">
                <a:solidFill>
                  <a:srgbClr val="990000"/>
                </a:solidFill>
              </a:rPr>
              <a:t>What happens if there were more (or less) than 6  values in the list?</a:t>
            </a:r>
            <a:endParaRPr sz="10400" dirty="0">
              <a:solidFill>
                <a:srgbClr val="990000"/>
              </a:solidFill>
            </a:endParaRPr>
          </a:p>
          <a:p>
            <a:pPr indent="-519416">
              <a:buClr>
                <a:srgbClr val="9900FF"/>
              </a:buClr>
              <a:buSzPct val="100000"/>
              <a:buAutoNum type="arabicPeriod"/>
            </a:pPr>
            <a:r>
              <a:rPr lang="en-GB" sz="10400" dirty="0">
                <a:solidFill>
                  <a:srgbClr val="9900FF"/>
                </a:solidFill>
              </a:rPr>
              <a:t>Change the variable names as see what happens</a:t>
            </a:r>
            <a:endParaRPr sz="10400" dirty="0">
              <a:solidFill>
                <a:srgbClr val="9900FF"/>
              </a:solidFill>
            </a:endParaRPr>
          </a:p>
          <a:p>
            <a:pPr indent="-519416">
              <a:buClr>
                <a:srgbClr val="00FF00"/>
              </a:buClr>
              <a:buSzPct val="100000"/>
              <a:buAutoNum type="arabicPeriod"/>
            </a:pPr>
            <a:r>
              <a:rPr lang="en-GB" sz="10400" dirty="0">
                <a:solidFill>
                  <a:srgbClr val="00FF00"/>
                </a:solidFill>
              </a:rPr>
              <a:t>Does this program work for a list of strings (e.g. ["Mary", "Andy", "Pat"])? Why/why not?</a:t>
            </a:r>
            <a:endParaRPr sz="10400" dirty="0">
              <a:solidFill>
                <a:srgbClr val="00FF00"/>
              </a:solidFill>
            </a:endParaRPr>
          </a:p>
          <a:p>
            <a:pPr marL="0" indent="0">
              <a:spcBef>
                <a:spcPts val="1600"/>
              </a:spcBef>
              <a:spcAft>
                <a:spcPts val="1600"/>
              </a:spcAft>
              <a:buNone/>
            </a:pPr>
            <a:endParaRPr dirty="0"/>
          </a:p>
        </p:txBody>
      </p:sp>
      <p:sp>
        <p:nvSpPr>
          <p:cNvPr id="121" name="Google Shape;121;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GB"/>
              <a:t>Analytics 3 (b) The Mean 2 of 3, Using the sum() function</a:t>
            </a:r>
            <a:endParaRPr/>
          </a:p>
        </p:txBody>
      </p:sp>
      <p:sp>
        <p:nvSpPr>
          <p:cNvPr id="127" name="Google Shape;127;p22"/>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pPr marL="0" indent="0">
              <a:buNone/>
            </a:pPr>
            <a:r>
              <a:rPr lang="en-GB" sz="3200">
                <a:solidFill>
                  <a:srgbClr val="0000FF"/>
                </a:solidFill>
              </a:rPr>
              <a:t>The sum() function allows us to add up the contents of a list. </a:t>
            </a:r>
            <a:endParaRPr sz="3200">
              <a:solidFill>
                <a:srgbClr val="0000FF"/>
              </a:solidFill>
            </a:endParaRPr>
          </a:p>
          <a:p>
            <a:pPr marL="0" indent="0">
              <a:spcBef>
                <a:spcPts val="1600"/>
              </a:spcBef>
              <a:spcAft>
                <a:spcPts val="1600"/>
              </a:spcAft>
              <a:buNone/>
            </a:pPr>
            <a:r>
              <a:rPr lang="en-GB" sz="3200">
                <a:solidFill>
                  <a:srgbClr val="38761D"/>
                </a:solidFill>
              </a:rPr>
              <a:t>When we divide the sum of the items by the number of items i.e. the length of the list we get the mean of the numbers</a:t>
            </a:r>
            <a:endParaRPr sz="3200">
              <a:solidFill>
                <a:srgbClr val="38761D"/>
              </a:solidFill>
            </a:endParaRPr>
          </a:p>
        </p:txBody>
      </p:sp>
      <p:sp>
        <p:nvSpPr>
          <p:cNvPr id="128" name="Google Shape;128;p22"/>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29" name="Google Shape;129;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41</a:t>
            </a:fld>
            <a:endParaRPr/>
          </a:p>
        </p:txBody>
      </p:sp>
      <p:pic>
        <p:nvPicPr>
          <p:cNvPr id="130" name="Google Shape;130;p22"/>
          <p:cNvPicPr preferRelativeResize="0"/>
          <p:nvPr/>
        </p:nvPicPr>
        <p:blipFill rotWithShape="1">
          <a:blip r:embed="rId3">
            <a:alphaModFix/>
          </a:blip>
          <a:srcRect l="947" t="43206" r="62059" b="29766"/>
          <a:stretch/>
        </p:blipFill>
        <p:spPr>
          <a:xfrm>
            <a:off x="6096000" y="2301501"/>
            <a:ext cx="5938464" cy="2440433"/>
          </a:xfrm>
          <a:prstGeom prst="rect">
            <a:avLst/>
          </a:prstGeom>
          <a:noFill/>
          <a:ln>
            <a:noFill/>
          </a:ln>
        </p:spPr>
      </p:pic>
      <p:cxnSp>
        <p:nvCxnSpPr>
          <p:cNvPr id="131" name="Google Shape;131;p22"/>
          <p:cNvCxnSpPr/>
          <p:nvPr/>
        </p:nvCxnSpPr>
        <p:spPr>
          <a:xfrm>
            <a:off x="4844400" y="2085200"/>
            <a:ext cx="2594800" cy="864800"/>
          </a:xfrm>
          <a:prstGeom prst="straightConnector1">
            <a:avLst/>
          </a:prstGeom>
          <a:noFill/>
          <a:ln w="28575" cap="flat" cmpd="sng">
            <a:solidFill>
              <a:srgbClr val="9900FF"/>
            </a:solidFill>
            <a:prstDash val="solid"/>
            <a:round/>
            <a:headEnd type="none" w="med" len="med"/>
            <a:tailEnd type="none" w="med" len="med"/>
          </a:ln>
        </p:spPr>
      </p:cxnSp>
      <p:cxnSp>
        <p:nvCxnSpPr>
          <p:cNvPr id="132" name="Google Shape;132;p22"/>
          <p:cNvCxnSpPr/>
          <p:nvPr/>
        </p:nvCxnSpPr>
        <p:spPr>
          <a:xfrm rot="10800000" flipH="1">
            <a:off x="5246000" y="3120000"/>
            <a:ext cx="3537200" cy="1652800"/>
          </a:xfrm>
          <a:prstGeom prst="straightConnector1">
            <a:avLst/>
          </a:prstGeom>
          <a:noFill/>
          <a:ln w="28575" cap="flat" cmpd="sng">
            <a:solidFill>
              <a:srgbClr val="274E13"/>
            </a:solidFill>
            <a:prstDash val="solid"/>
            <a:round/>
            <a:headEnd type="none" w="med" len="med"/>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Analytics 3 (b) The Mean 2 of 3, Using the sum() function, Some questions</a:t>
            </a:r>
            <a:endParaRPr/>
          </a:p>
        </p:txBody>
      </p:sp>
      <p:sp>
        <p:nvSpPr>
          <p:cNvPr id="138" name="Google Shape;138;p23"/>
          <p:cNvSpPr txBox="1">
            <a:spLocks noGrp="1"/>
          </p:cNvSpPr>
          <p:nvPr>
            <p:ph type="body" idx="1"/>
          </p:nvPr>
        </p:nvSpPr>
        <p:spPr>
          <a:xfrm>
            <a:off x="415600" y="1783767"/>
            <a:ext cx="11360800" cy="4555200"/>
          </a:xfrm>
          <a:prstGeom prst="rect">
            <a:avLst/>
          </a:prstGeom>
        </p:spPr>
        <p:txBody>
          <a:bodyPr spcFirstLastPara="1" vert="horz" wrap="square" lIns="121900" tIns="121900" rIns="121900" bIns="121900" rtlCol="0" anchor="t" anchorCtr="0">
            <a:normAutofit fontScale="32500" lnSpcReduction="20000"/>
          </a:bodyPr>
          <a:lstStyle/>
          <a:p>
            <a:pPr indent="-519416">
              <a:buClr>
                <a:srgbClr val="000000"/>
              </a:buClr>
              <a:buSzPct val="100000"/>
              <a:buAutoNum type="arabicPeriod"/>
            </a:pPr>
            <a:r>
              <a:rPr lang="en-GB" sz="10400">
                <a:solidFill>
                  <a:srgbClr val="000000"/>
                </a:solidFill>
              </a:rPr>
              <a:t>How we know the program is working? (i.e. actual result vs. expected result)</a:t>
            </a:r>
            <a:endParaRPr sz="10400">
              <a:solidFill>
                <a:srgbClr val="000000"/>
              </a:solidFill>
            </a:endParaRPr>
          </a:p>
          <a:p>
            <a:pPr indent="-519416">
              <a:buClr>
                <a:srgbClr val="1155CC"/>
              </a:buClr>
              <a:buSzPct val="100000"/>
              <a:buAutoNum type="arabicPeriod"/>
            </a:pPr>
            <a:r>
              <a:rPr lang="en-GB" sz="10400">
                <a:solidFill>
                  <a:srgbClr val="1155CC"/>
                </a:solidFill>
              </a:rPr>
              <a:t>Change the values in the list and see what happens?</a:t>
            </a:r>
            <a:endParaRPr sz="10400">
              <a:solidFill>
                <a:srgbClr val="1155CC"/>
              </a:solidFill>
            </a:endParaRPr>
          </a:p>
          <a:p>
            <a:pPr indent="-519416">
              <a:buClr>
                <a:srgbClr val="990000"/>
              </a:buClr>
              <a:buSzPct val="100000"/>
              <a:buAutoNum type="arabicPeriod"/>
            </a:pPr>
            <a:r>
              <a:rPr lang="en-GB" sz="10400">
                <a:solidFill>
                  <a:srgbClr val="990000"/>
                </a:solidFill>
              </a:rPr>
              <a:t>What happens if there were more (or less) than 6  values in the list?</a:t>
            </a:r>
            <a:endParaRPr sz="10400">
              <a:solidFill>
                <a:srgbClr val="990000"/>
              </a:solidFill>
            </a:endParaRPr>
          </a:p>
          <a:p>
            <a:pPr indent="-519416">
              <a:buClr>
                <a:srgbClr val="9900FF"/>
              </a:buClr>
              <a:buSzPct val="100000"/>
              <a:buAutoNum type="arabicPeriod"/>
            </a:pPr>
            <a:r>
              <a:rPr lang="en-GB" sz="10400">
                <a:solidFill>
                  <a:srgbClr val="9900FF"/>
                </a:solidFill>
              </a:rPr>
              <a:t>Change the variable names as see what happens</a:t>
            </a:r>
            <a:endParaRPr sz="10400">
              <a:solidFill>
                <a:srgbClr val="9900FF"/>
              </a:solidFill>
            </a:endParaRPr>
          </a:p>
          <a:p>
            <a:pPr indent="-519416">
              <a:buClr>
                <a:srgbClr val="00FF00"/>
              </a:buClr>
              <a:buSzPct val="100000"/>
              <a:buAutoNum type="arabicPeriod"/>
            </a:pPr>
            <a:r>
              <a:rPr lang="en-GB" sz="10400">
                <a:solidFill>
                  <a:srgbClr val="00FF00"/>
                </a:solidFill>
              </a:rPr>
              <a:t>Does this program work for a list of strings (e.g. ["Mary", "Andy", "Pat"])? Why/why not?</a:t>
            </a:r>
            <a:endParaRPr sz="10400">
              <a:solidFill>
                <a:srgbClr val="00FF00"/>
              </a:solidFill>
            </a:endParaRPr>
          </a:p>
          <a:p>
            <a:pPr marL="0" indent="0">
              <a:spcBef>
                <a:spcPts val="1600"/>
              </a:spcBef>
              <a:spcAft>
                <a:spcPts val="1600"/>
              </a:spcAft>
              <a:buNone/>
            </a:pPr>
            <a:endParaRPr/>
          </a:p>
        </p:txBody>
      </p:sp>
      <p:sp>
        <p:nvSpPr>
          <p:cNvPr id="139" name="Google Shape;139;p2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GB"/>
              <a:t>Analytics 3 (b) The Mean 3 of 3,</a:t>
            </a:r>
            <a:r>
              <a:rPr lang="en-GB" sz="3584"/>
              <a:t> Using the statistics Module</a:t>
            </a:r>
            <a:endParaRPr/>
          </a:p>
        </p:txBody>
      </p:sp>
      <p:sp>
        <p:nvSpPr>
          <p:cNvPr id="145" name="Google Shape;145;p24"/>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buNone/>
            </a:pPr>
            <a:r>
              <a:rPr lang="en-GB" sz="3200">
                <a:solidFill>
                  <a:srgbClr val="0000FF"/>
                </a:solidFill>
              </a:rPr>
              <a:t>Importing the </a:t>
            </a:r>
            <a:r>
              <a:rPr lang="en-GB" sz="3200" b="1">
                <a:solidFill>
                  <a:srgbClr val="0000FF"/>
                </a:solidFill>
              </a:rPr>
              <a:t>statistics module</a:t>
            </a:r>
            <a:r>
              <a:rPr lang="en-GB" sz="3200">
                <a:solidFill>
                  <a:srgbClr val="0000FF"/>
                </a:solidFill>
              </a:rPr>
              <a:t> allows us to use a built in function the calculate the mean i.e.</a:t>
            </a:r>
            <a:endParaRPr sz="3200">
              <a:solidFill>
                <a:srgbClr val="0000FF"/>
              </a:solidFill>
            </a:endParaRPr>
          </a:p>
          <a:p>
            <a:pPr marL="0" indent="0">
              <a:spcBef>
                <a:spcPts val="1600"/>
              </a:spcBef>
              <a:spcAft>
                <a:spcPts val="1600"/>
              </a:spcAft>
              <a:buNone/>
            </a:pPr>
            <a:r>
              <a:rPr lang="en-GB" sz="3200">
                <a:solidFill>
                  <a:srgbClr val="9900FF"/>
                </a:solidFill>
              </a:rPr>
              <a:t>statistics.mean()</a:t>
            </a:r>
            <a:endParaRPr sz="3200">
              <a:solidFill>
                <a:srgbClr val="9900FF"/>
              </a:solidFill>
            </a:endParaRPr>
          </a:p>
        </p:txBody>
      </p:sp>
      <p:sp>
        <p:nvSpPr>
          <p:cNvPr id="146" name="Google Shape;146;p24"/>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47" name="Google Shape;147;p2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43</a:t>
            </a:fld>
            <a:endParaRPr/>
          </a:p>
        </p:txBody>
      </p:sp>
      <p:pic>
        <p:nvPicPr>
          <p:cNvPr id="148" name="Google Shape;148;p24"/>
          <p:cNvPicPr preferRelativeResize="0"/>
          <p:nvPr/>
        </p:nvPicPr>
        <p:blipFill rotWithShape="1">
          <a:blip r:embed="rId3">
            <a:alphaModFix/>
          </a:blip>
          <a:srcRect t="41442" r="69514" b="29504"/>
          <a:stretch/>
        </p:blipFill>
        <p:spPr>
          <a:xfrm>
            <a:off x="6443201" y="2092668"/>
            <a:ext cx="5333203" cy="2858969"/>
          </a:xfrm>
          <a:prstGeom prst="rect">
            <a:avLst/>
          </a:prstGeom>
          <a:noFill/>
          <a:ln>
            <a:noFill/>
          </a:ln>
        </p:spPr>
      </p:pic>
      <p:cxnSp>
        <p:nvCxnSpPr>
          <p:cNvPr id="149" name="Google Shape;149;p24"/>
          <p:cNvCxnSpPr/>
          <p:nvPr/>
        </p:nvCxnSpPr>
        <p:spPr>
          <a:xfrm>
            <a:off x="4767167" y="1946200"/>
            <a:ext cx="2471200" cy="648800"/>
          </a:xfrm>
          <a:prstGeom prst="straightConnector1">
            <a:avLst/>
          </a:prstGeom>
          <a:noFill/>
          <a:ln w="76200" cap="flat" cmpd="sng">
            <a:solidFill>
              <a:srgbClr val="0000FF"/>
            </a:solidFill>
            <a:prstDash val="solid"/>
            <a:round/>
            <a:headEnd type="none" w="med" len="med"/>
            <a:tailEnd type="triangle" w="med" len="med"/>
          </a:ln>
        </p:spPr>
      </p:cxnSp>
      <p:cxnSp>
        <p:nvCxnSpPr>
          <p:cNvPr id="150" name="Google Shape;150;p24"/>
          <p:cNvCxnSpPr/>
          <p:nvPr/>
        </p:nvCxnSpPr>
        <p:spPr>
          <a:xfrm rot="10800000" flipH="1">
            <a:off x="3778633" y="3351700"/>
            <a:ext cx="4077600" cy="1050400"/>
          </a:xfrm>
          <a:prstGeom prst="straightConnector1">
            <a:avLst/>
          </a:prstGeom>
          <a:noFill/>
          <a:ln w="38100" cap="flat" cmpd="sng">
            <a:solidFill>
              <a:srgbClr val="9900FF"/>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Analytics 3 (b) The Mean 3 of 3,</a:t>
            </a:r>
            <a:r>
              <a:rPr lang="en-GB" sz="3584"/>
              <a:t> Using the statistics Module</a:t>
            </a:r>
            <a:endParaRPr/>
          </a:p>
          <a:p>
            <a:r>
              <a:rPr lang="en-GB"/>
              <a:t>, Some questions</a:t>
            </a:r>
            <a:endParaRPr/>
          </a:p>
        </p:txBody>
      </p:sp>
      <p:sp>
        <p:nvSpPr>
          <p:cNvPr id="165" name="Google Shape;165;p26"/>
          <p:cNvSpPr txBox="1">
            <a:spLocks noGrp="1"/>
          </p:cNvSpPr>
          <p:nvPr>
            <p:ph type="body" idx="1"/>
          </p:nvPr>
        </p:nvSpPr>
        <p:spPr>
          <a:xfrm>
            <a:off x="415600" y="1783767"/>
            <a:ext cx="11360800" cy="4555200"/>
          </a:xfrm>
          <a:prstGeom prst="rect">
            <a:avLst/>
          </a:prstGeom>
        </p:spPr>
        <p:txBody>
          <a:bodyPr spcFirstLastPara="1" vert="horz" wrap="square" lIns="121900" tIns="121900" rIns="121900" bIns="121900" rtlCol="0" anchor="t" anchorCtr="0">
            <a:normAutofit fontScale="32500" lnSpcReduction="20000"/>
          </a:bodyPr>
          <a:lstStyle/>
          <a:p>
            <a:pPr indent="-519416">
              <a:buClr>
                <a:srgbClr val="000000"/>
              </a:buClr>
              <a:buSzPct val="100000"/>
              <a:buAutoNum type="arabicPeriod"/>
            </a:pPr>
            <a:r>
              <a:rPr lang="en-GB" sz="10400">
                <a:solidFill>
                  <a:srgbClr val="000000"/>
                </a:solidFill>
              </a:rPr>
              <a:t>How we know the program is working? (i.e. actual result vs. expected result)</a:t>
            </a:r>
            <a:endParaRPr sz="10400">
              <a:solidFill>
                <a:srgbClr val="000000"/>
              </a:solidFill>
            </a:endParaRPr>
          </a:p>
          <a:p>
            <a:pPr indent="-519416">
              <a:buClr>
                <a:srgbClr val="1155CC"/>
              </a:buClr>
              <a:buSzPct val="100000"/>
              <a:buAutoNum type="arabicPeriod"/>
            </a:pPr>
            <a:r>
              <a:rPr lang="en-GB" sz="10400">
                <a:solidFill>
                  <a:srgbClr val="1155CC"/>
                </a:solidFill>
              </a:rPr>
              <a:t>Change the values in the list and see what happens?</a:t>
            </a:r>
            <a:endParaRPr sz="10400">
              <a:solidFill>
                <a:srgbClr val="1155CC"/>
              </a:solidFill>
            </a:endParaRPr>
          </a:p>
          <a:p>
            <a:pPr indent="-519416">
              <a:buClr>
                <a:srgbClr val="990000"/>
              </a:buClr>
              <a:buSzPct val="100000"/>
              <a:buAutoNum type="arabicPeriod"/>
            </a:pPr>
            <a:r>
              <a:rPr lang="en-GB" sz="10400">
                <a:solidFill>
                  <a:srgbClr val="990000"/>
                </a:solidFill>
              </a:rPr>
              <a:t>What happens if there were more (or less) than 6  values in the list?</a:t>
            </a:r>
            <a:endParaRPr sz="10400">
              <a:solidFill>
                <a:srgbClr val="990000"/>
              </a:solidFill>
            </a:endParaRPr>
          </a:p>
          <a:p>
            <a:pPr indent="-519416">
              <a:buClr>
                <a:srgbClr val="9900FF"/>
              </a:buClr>
              <a:buSzPct val="100000"/>
              <a:buAutoNum type="arabicPeriod"/>
            </a:pPr>
            <a:r>
              <a:rPr lang="en-GB" sz="10400">
                <a:solidFill>
                  <a:srgbClr val="9900FF"/>
                </a:solidFill>
              </a:rPr>
              <a:t>Change the variable names as see what happens</a:t>
            </a:r>
            <a:endParaRPr sz="10400">
              <a:solidFill>
                <a:srgbClr val="9900FF"/>
              </a:solidFill>
            </a:endParaRPr>
          </a:p>
          <a:p>
            <a:pPr indent="-519416">
              <a:buClr>
                <a:srgbClr val="00FF00"/>
              </a:buClr>
              <a:buSzPct val="100000"/>
              <a:buAutoNum type="arabicPeriod"/>
            </a:pPr>
            <a:r>
              <a:rPr lang="en-GB" sz="10400">
                <a:solidFill>
                  <a:srgbClr val="00FF00"/>
                </a:solidFill>
              </a:rPr>
              <a:t>Does this program work for a list of strings (e.g. ["Mary", "Andy", "Pat"])? Why/why not?</a:t>
            </a:r>
            <a:endParaRPr sz="10400">
              <a:solidFill>
                <a:srgbClr val="00FF00"/>
              </a:solidFill>
            </a:endParaRPr>
          </a:p>
          <a:p>
            <a:pPr marL="0" indent="0">
              <a:spcBef>
                <a:spcPts val="1600"/>
              </a:spcBef>
              <a:spcAft>
                <a:spcPts val="1600"/>
              </a:spcAft>
              <a:buNone/>
            </a:pPr>
            <a:endParaRPr/>
          </a:p>
        </p:txBody>
      </p:sp>
      <p:sp>
        <p:nvSpPr>
          <p:cNvPr id="166" name="Google Shape;166;p2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pPr>
              <a:buClr>
                <a:schemeClr val="dk1"/>
              </a:buClr>
              <a:buSzPct val="39285"/>
            </a:pPr>
            <a:r>
              <a:rPr lang="en-GB"/>
              <a:t>Analytics 3 (b) The Mean: Challenge</a:t>
            </a:r>
            <a:endParaRPr/>
          </a:p>
        </p:txBody>
      </p:sp>
      <p:sp>
        <p:nvSpPr>
          <p:cNvPr id="172" name="Google Shape;172;p27"/>
          <p:cNvSpPr txBox="1">
            <a:spLocks noGrp="1"/>
          </p:cNvSpPr>
          <p:nvPr>
            <p:ph type="body" idx="1"/>
          </p:nvPr>
        </p:nvSpPr>
        <p:spPr>
          <a:xfrm>
            <a:off x="415600" y="1536633"/>
            <a:ext cx="11360800" cy="4254567"/>
          </a:xfrm>
          <a:prstGeom prst="rect">
            <a:avLst/>
          </a:prstGeom>
        </p:spPr>
        <p:txBody>
          <a:bodyPr spcFirstLastPara="1" vert="horz" wrap="square" lIns="121900" tIns="121900" rIns="121900" bIns="121900" rtlCol="0" anchor="t" anchorCtr="0">
            <a:noAutofit/>
          </a:bodyPr>
          <a:lstStyle/>
          <a:p>
            <a:pPr indent="-457189">
              <a:lnSpc>
                <a:spcPct val="95000"/>
              </a:lnSpc>
              <a:buClr>
                <a:srgbClr val="0000FF"/>
              </a:buClr>
              <a:buSzPts val="1800"/>
              <a:buAutoNum type="arabicPeriod"/>
            </a:pPr>
            <a:r>
              <a:rPr lang="en-GB" sz="2760" dirty="0">
                <a:solidFill>
                  <a:srgbClr val="0000FF"/>
                </a:solidFill>
              </a:rPr>
              <a:t>Write code to find the mean of the following values </a:t>
            </a:r>
            <a:endParaRPr sz="2760" dirty="0">
              <a:solidFill>
                <a:srgbClr val="0000FF"/>
              </a:solidFill>
            </a:endParaRPr>
          </a:p>
          <a:p>
            <a:pPr marL="1219170" indent="0" algn="ctr">
              <a:lnSpc>
                <a:spcPct val="95000"/>
              </a:lnSpc>
              <a:spcBef>
                <a:spcPts val="1600"/>
              </a:spcBef>
              <a:buSzPts val="770"/>
              <a:buNone/>
            </a:pPr>
            <a:r>
              <a:rPr lang="en-GB" sz="2400" b="1" dirty="0">
                <a:solidFill>
                  <a:srgbClr val="0000FF"/>
                </a:solidFill>
              </a:rPr>
              <a:t>1,3,6,5,7,8,7,10</a:t>
            </a:r>
            <a:endParaRPr sz="2400" b="1" dirty="0">
              <a:solidFill>
                <a:srgbClr val="0000FF"/>
              </a:solidFill>
            </a:endParaRPr>
          </a:p>
          <a:p>
            <a:pPr indent="-457189">
              <a:lnSpc>
                <a:spcPct val="80000"/>
              </a:lnSpc>
              <a:spcBef>
                <a:spcPts val="1600"/>
              </a:spcBef>
              <a:buClr>
                <a:srgbClr val="980000"/>
              </a:buClr>
              <a:buSzPts val="1800"/>
              <a:buAutoNum type="arabicPeriod"/>
            </a:pPr>
            <a:r>
              <a:rPr lang="en-GB" sz="2800" dirty="0">
                <a:solidFill>
                  <a:srgbClr val="980000"/>
                </a:solidFill>
              </a:rPr>
              <a:t>Write an app to calculate the mean of numbers entered by a user and </a:t>
            </a:r>
            <a:r>
              <a:rPr lang="en-GB" sz="2400" dirty="0">
                <a:solidFill>
                  <a:srgbClr val="980000"/>
                </a:solidFill>
              </a:rPr>
              <a:t> </a:t>
            </a:r>
            <a:r>
              <a:rPr lang="en-GB" sz="2400" dirty="0" err="1">
                <a:solidFill>
                  <a:srgbClr val="980000"/>
                </a:solidFill>
              </a:rPr>
              <a:t>and</a:t>
            </a:r>
            <a:r>
              <a:rPr lang="en-GB" sz="2400" dirty="0">
                <a:solidFill>
                  <a:srgbClr val="980000"/>
                </a:solidFill>
              </a:rPr>
              <a:t> print the mean of the values to the screen to 2 decimal places</a:t>
            </a:r>
            <a:r>
              <a:rPr lang="en-GB" sz="2800" dirty="0">
                <a:solidFill>
                  <a:srgbClr val="980000"/>
                </a:solidFill>
              </a:rPr>
              <a:t>.</a:t>
            </a:r>
            <a:endParaRPr sz="2800" dirty="0">
              <a:solidFill>
                <a:srgbClr val="980000"/>
              </a:solidFill>
            </a:endParaRPr>
          </a:p>
          <a:p>
            <a:pPr indent="0">
              <a:lnSpc>
                <a:spcPct val="80000"/>
              </a:lnSpc>
              <a:spcBef>
                <a:spcPts val="1600"/>
              </a:spcBef>
              <a:buSzPts val="770"/>
              <a:buNone/>
            </a:pPr>
            <a:endParaRPr sz="2000" dirty="0">
              <a:solidFill>
                <a:srgbClr val="4C1130"/>
              </a:solidFill>
            </a:endParaRPr>
          </a:p>
          <a:p>
            <a:pPr indent="-457189">
              <a:lnSpc>
                <a:spcPct val="95000"/>
              </a:lnSpc>
              <a:spcBef>
                <a:spcPts val="1600"/>
              </a:spcBef>
              <a:buClr>
                <a:srgbClr val="134F5C"/>
              </a:buClr>
              <a:buSzPts val="1800"/>
              <a:buAutoNum type="arabicPeriod"/>
            </a:pPr>
            <a:r>
              <a:rPr lang="en-GB" sz="2400" dirty="0">
                <a:solidFill>
                  <a:srgbClr val="134F5C"/>
                </a:solidFill>
              </a:rPr>
              <a:t>Create a .csv file that contains the following values</a:t>
            </a:r>
            <a:endParaRPr sz="2400" dirty="0">
              <a:solidFill>
                <a:srgbClr val="134F5C"/>
              </a:solidFill>
            </a:endParaRPr>
          </a:p>
          <a:p>
            <a:pPr marL="1219170" indent="0" algn="ctr">
              <a:lnSpc>
                <a:spcPct val="95000"/>
              </a:lnSpc>
              <a:spcBef>
                <a:spcPts val="1600"/>
              </a:spcBef>
              <a:buNone/>
            </a:pPr>
            <a:r>
              <a:rPr lang="en-GB" sz="2400" b="1" dirty="0">
                <a:solidFill>
                  <a:srgbClr val="0000FF"/>
                </a:solidFill>
              </a:rPr>
              <a:t>1,3,6,5,7,8,7,10</a:t>
            </a:r>
            <a:endParaRPr sz="2400" b="1" dirty="0">
              <a:solidFill>
                <a:srgbClr val="134F5C"/>
              </a:solidFill>
            </a:endParaRPr>
          </a:p>
          <a:p>
            <a:pPr indent="0">
              <a:lnSpc>
                <a:spcPct val="95000"/>
              </a:lnSpc>
              <a:spcBef>
                <a:spcPts val="1600"/>
              </a:spcBef>
              <a:buSzPts val="770"/>
              <a:buNone/>
            </a:pPr>
            <a:r>
              <a:rPr lang="en-GB" sz="2400" dirty="0">
                <a:solidFill>
                  <a:srgbClr val="134F5C"/>
                </a:solidFill>
              </a:rPr>
              <a:t>Write code will read the values and print the mean of the values to the screen to 2 decimal places</a:t>
            </a:r>
            <a:endParaRPr sz="2400" dirty="0">
              <a:solidFill>
                <a:srgbClr val="134F5C"/>
              </a:solidFill>
            </a:endParaRPr>
          </a:p>
          <a:p>
            <a:pPr indent="0">
              <a:lnSpc>
                <a:spcPct val="95000"/>
              </a:lnSpc>
              <a:spcBef>
                <a:spcPts val="1600"/>
              </a:spcBef>
              <a:spcAft>
                <a:spcPts val="1600"/>
              </a:spcAft>
              <a:buSzPts val="770"/>
              <a:buNone/>
            </a:pPr>
            <a:endParaRPr sz="1960" dirty="0">
              <a:solidFill>
                <a:srgbClr val="980000"/>
              </a:solidFill>
            </a:endParaRPr>
          </a:p>
        </p:txBody>
      </p:sp>
      <p:sp>
        <p:nvSpPr>
          <p:cNvPr id="173" name="Google Shape;173;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45</a:t>
            </a:fld>
            <a:endParaRPr/>
          </a:p>
        </p:txBody>
      </p:sp>
      <p:pic>
        <p:nvPicPr>
          <p:cNvPr id="174" name="Google Shape;174;p27"/>
          <p:cNvPicPr preferRelativeResize="0"/>
          <p:nvPr/>
        </p:nvPicPr>
        <p:blipFill>
          <a:blip r:embed="rId3">
            <a:alphaModFix/>
          </a:blip>
          <a:stretch>
            <a:fillRect/>
          </a:stretch>
        </p:blipFill>
        <p:spPr>
          <a:xfrm>
            <a:off x="9247001" y="169900"/>
            <a:ext cx="2177867" cy="217786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468800"/>
            <a:ext cx="11360800" cy="1232400"/>
          </a:xfrm>
          <a:prstGeom prst="rect">
            <a:avLst/>
          </a:prstGeom>
        </p:spPr>
        <p:txBody>
          <a:bodyPr spcFirstLastPara="1" vert="horz" wrap="square" lIns="121900" tIns="121900" rIns="121900" bIns="121900" rtlCol="0" anchor="b" anchorCtr="0">
            <a:normAutofit/>
          </a:bodyPr>
          <a:lstStyle/>
          <a:p>
            <a:pPr algn="ctr">
              <a:spcBef>
                <a:spcPts val="0"/>
              </a:spcBef>
            </a:pPr>
            <a:r>
              <a:rPr lang="en-GB" b="1"/>
              <a:t>Analytics 3c</a:t>
            </a:r>
            <a:endParaRPr b="1"/>
          </a:p>
        </p:txBody>
      </p:sp>
      <p:sp>
        <p:nvSpPr>
          <p:cNvPr id="55" name="Google Shape;55;p13"/>
          <p:cNvSpPr txBox="1">
            <a:spLocks noGrp="1"/>
          </p:cNvSpPr>
          <p:nvPr>
            <p:ph type="subTitle" idx="1"/>
          </p:nvPr>
        </p:nvSpPr>
        <p:spPr>
          <a:xfrm>
            <a:off x="415600" y="2588815"/>
            <a:ext cx="11360800" cy="1056800"/>
          </a:xfrm>
          <a:prstGeom prst="rect">
            <a:avLst/>
          </a:prstGeom>
        </p:spPr>
        <p:txBody>
          <a:bodyPr spcFirstLastPara="1" vert="horz" wrap="square" lIns="121900" tIns="121900" rIns="121900" bIns="121900" rtlCol="0" anchor="t" anchorCtr="0">
            <a:normAutofit/>
          </a:bodyPr>
          <a:lstStyle/>
          <a:p>
            <a:pPr algn="ctr">
              <a:spcBef>
                <a:spcPts val="0"/>
              </a:spcBef>
            </a:pPr>
            <a:r>
              <a:rPr lang="en-GB" sz="3200" b="1" dirty="0">
                <a:solidFill>
                  <a:srgbClr val="000000"/>
                </a:solidFill>
              </a:rPr>
              <a:t>Analysis: Finding the Median</a:t>
            </a:r>
            <a:endParaRPr sz="3200" b="1" dirty="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dirty="0"/>
              <a:t>What is the median? </a:t>
            </a:r>
            <a:r>
              <a:rPr lang="en-GB" sz="3473" dirty="0">
                <a:solidFill>
                  <a:schemeClr val="dk2"/>
                </a:solidFill>
              </a:rPr>
              <a:t>The </a:t>
            </a:r>
            <a:r>
              <a:rPr lang="en-GB" sz="3473" b="1" dirty="0">
                <a:solidFill>
                  <a:schemeClr val="dk2"/>
                </a:solidFill>
              </a:rPr>
              <a:t>median</a:t>
            </a:r>
            <a:r>
              <a:rPr lang="en-GB" sz="3473" dirty="0">
                <a:solidFill>
                  <a:schemeClr val="dk2"/>
                </a:solidFill>
              </a:rPr>
              <a:t> refers to the middle value</a:t>
            </a:r>
            <a:endParaRPr sz="473" dirty="0"/>
          </a:p>
          <a:p>
            <a:endParaRPr dirty="0"/>
          </a:p>
        </p:txBody>
      </p:sp>
      <p:sp>
        <p:nvSpPr>
          <p:cNvPr id="93" name="Google Shape;93;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fontScale="47500" lnSpcReduction="20000"/>
          </a:bodyPr>
          <a:lstStyle/>
          <a:p>
            <a:pPr marL="0" indent="0">
              <a:buNone/>
            </a:pPr>
            <a:r>
              <a:rPr lang="en-GB" sz="2500" dirty="0"/>
              <a:t>.</a:t>
            </a:r>
            <a:r>
              <a:rPr lang="en-GB" sz="7300" b="1" dirty="0">
                <a:solidFill>
                  <a:srgbClr val="0000FF"/>
                </a:solidFill>
              </a:rPr>
              <a:t>Case 1: Odd Number of Items</a:t>
            </a:r>
            <a:endParaRPr sz="7300" b="1" dirty="0">
              <a:solidFill>
                <a:srgbClr val="0000FF"/>
              </a:solidFill>
            </a:endParaRPr>
          </a:p>
          <a:p>
            <a:pPr marL="0" indent="0">
              <a:spcBef>
                <a:spcPts val="1600"/>
              </a:spcBef>
              <a:buNone/>
            </a:pPr>
            <a:r>
              <a:rPr lang="en-GB" sz="7300" dirty="0" err="1">
                <a:solidFill>
                  <a:srgbClr val="0000FF"/>
                </a:solidFill>
              </a:rPr>
              <a:t>myOddList</a:t>
            </a:r>
            <a:r>
              <a:rPr lang="en-GB" sz="7300" dirty="0">
                <a:solidFill>
                  <a:srgbClr val="0000FF"/>
                </a:solidFill>
              </a:rPr>
              <a:t>=[1,2,3,4,5,6,7]</a:t>
            </a:r>
            <a:endParaRPr sz="7300" dirty="0">
              <a:solidFill>
                <a:srgbClr val="0000FF"/>
              </a:solidFill>
            </a:endParaRPr>
          </a:p>
          <a:p>
            <a:pPr marL="0" indent="0">
              <a:spcBef>
                <a:spcPts val="1600"/>
              </a:spcBef>
              <a:buNone/>
            </a:pPr>
            <a:endParaRPr sz="7300" dirty="0">
              <a:solidFill>
                <a:srgbClr val="0000FF"/>
              </a:solidFill>
            </a:endParaRPr>
          </a:p>
          <a:p>
            <a:pPr marL="0" indent="0">
              <a:spcBef>
                <a:spcPts val="1600"/>
              </a:spcBef>
              <a:buNone/>
            </a:pPr>
            <a:r>
              <a:rPr lang="en-GB" sz="7300" dirty="0">
                <a:solidFill>
                  <a:srgbClr val="0000FF"/>
                </a:solidFill>
              </a:rPr>
              <a:t>Here we have 7 items so </a:t>
            </a:r>
            <a:r>
              <a:rPr lang="en-GB" sz="7300" b="1" dirty="0">
                <a:solidFill>
                  <a:srgbClr val="0000FF"/>
                </a:solidFill>
              </a:rPr>
              <a:t>4</a:t>
            </a:r>
            <a:r>
              <a:rPr lang="en-GB" sz="7300" dirty="0">
                <a:solidFill>
                  <a:srgbClr val="0000FF"/>
                </a:solidFill>
              </a:rPr>
              <a:t> is the median</a:t>
            </a:r>
            <a:endParaRPr sz="7300" dirty="0">
              <a:solidFill>
                <a:srgbClr val="0000FF"/>
              </a:solidFill>
            </a:endParaRPr>
          </a:p>
          <a:p>
            <a:pPr marL="0" indent="0">
              <a:spcBef>
                <a:spcPts val="1600"/>
              </a:spcBef>
              <a:buNone/>
            </a:pPr>
            <a:endParaRPr sz="8000" dirty="0">
              <a:solidFill>
                <a:srgbClr val="0000FF"/>
              </a:solidFill>
            </a:endParaRPr>
          </a:p>
          <a:p>
            <a:pPr marL="0" indent="0">
              <a:spcBef>
                <a:spcPts val="1600"/>
              </a:spcBef>
              <a:buClr>
                <a:schemeClr val="dk1"/>
              </a:buClr>
              <a:buSzPct val="78571"/>
              <a:buNone/>
            </a:pPr>
            <a:endParaRPr dirty="0">
              <a:solidFill>
                <a:srgbClr val="660000"/>
              </a:solidFill>
            </a:endParaRPr>
          </a:p>
          <a:p>
            <a:pPr marL="0" indent="0">
              <a:spcBef>
                <a:spcPts val="1600"/>
              </a:spcBef>
              <a:spcAft>
                <a:spcPts val="1600"/>
              </a:spcAft>
              <a:buNone/>
            </a:pPr>
            <a:endParaRPr dirty="0"/>
          </a:p>
        </p:txBody>
      </p:sp>
      <p:sp>
        <p:nvSpPr>
          <p:cNvPr id="94" name="Google Shape;94;p18"/>
          <p:cNvSpPr txBox="1">
            <a:spLocks noGrp="1"/>
          </p:cNvSpPr>
          <p:nvPr>
            <p:ph type="body" idx="2"/>
          </p:nvPr>
        </p:nvSpPr>
        <p:spPr>
          <a:xfrm>
            <a:off x="6203667" y="1509700"/>
            <a:ext cx="5572800" cy="4555200"/>
          </a:xfrm>
          <a:prstGeom prst="rect">
            <a:avLst/>
          </a:prstGeom>
        </p:spPr>
        <p:txBody>
          <a:bodyPr spcFirstLastPara="1" vert="horz" wrap="square" lIns="121900" tIns="121900" rIns="121900" bIns="121900" rtlCol="0" anchor="t" anchorCtr="0">
            <a:normAutofit/>
          </a:bodyPr>
          <a:lstStyle/>
          <a:p>
            <a:pPr marL="0" indent="0">
              <a:buNone/>
            </a:pPr>
            <a:r>
              <a:rPr lang="en-GB" sz="2800" b="1">
                <a:solidFill>
                  <a:srgbClr val="660000"/>
                </a:solidFill>
              </a:rPr>
              <a:t>Case 2: Even Number of items</a:t>
            </a:r>
            <a:endParaRPr sz="2800" b="1">
              <a:solidFill>
                <a:srgbClr val="660000"/>
              </a:solidFill>
            </a:endParaRPr>
          </a:p>
          <a:p>
            <a:pPr marL="0" indent="0">
              <a:spcBef>
                <a:spcPts val="1600"/>
              </a:spcBef>
              <a:buNone/>
            </a:pPr>
            <a:r>
              <a:rPr lang="en-GB" sz="2800" b="1">
                <a:solidFill>
                  <a:srgbClr val="660000"/>
                </a:solidFill>
              </a:rPr>
              <a:t>myEvenList=[1,2,</a:t>
            </a:r>
            <a:r>
              <a:rPr lang="en-GB" sz="2800" b="1">
                <a:solidFill>
                  <a:srgbClr val="660000"/>
                </a:solidFill>
                <a:highlight>
                  <a:srgbClr val="FF9900"/>
                </a:highlight>
              </a:rPr>
              <a:t>3,4</a:t>
            </a:r>
            <a:r>
              <a:rPr lang="en-GB" sz="2800" b="1">
                <a:solidFill>
                  <a:srgbClr val="660000"/>
                </a:solidFill>
              </a:rPr>
              <a:t>,5,6]</a:t>
            </a:r>
            <a:endParaRPr sz="2800" b="1">
              <a:solidFill>
                <a:srgbClr val="660000"/>
              </a:solidFill>
            </a:endParaRPr>
          </a:p>
          <a:p>
            <a:pPr marL="0" indent="0">
              <a:spcBef>
                <a:spcPts val="1600"/>
              </a:spcBef>
              <a:buNone/>
            </a:pPr>
            <a:r>
              <a:rPr lang="en-GB" sz="2800" b="1">
                <a:solidFill>
                  <a:srgbClr val="660000"/>
                </a:solidFill>
              </a:rPr>
              <a:t>Here we have 6 items. We find the two middle items and their mean.</a:t>
            </a:r>
            <a:endParaRPr sz="2800" b="1">
              <a:solidFill>
                <a:srgbClr val="660000"/>
              </a:solidFill>
            </a:endParaRPr>
          </a:p>
          <a:p>
            <a:pPr marL="0" indent="0">
              <a:spcBef>
                <a:spcPts val="1600"/>
              </a:spcBef>
              <a:spcAft>
                <a:spcPts val="1600"/>
              </a:spcAft>
              <a:buClr>
                <a:schemeClr val="dk1"/>
              </a:buClr>
              <a:buSzPts val="1100"/>
              <a:buNone/>
            </a:pPr>
            <a:r>
              <a:rPr lang="en-GB" sz="2800" b="1">
                <a:solidFill>
                  <a:srgbClr val="660000"/>
                </a:solidFill>
              </a:rPr>
              <a:t>The median =(3+4/2)=3.5</a:t>
            </a:r>
            <a:endParaRPr sz="2800" b="1">
              <a:solidFill>
                <a:srgbClr val="660000"/>
              </a:solidFill>
            </a:endParaRPr>
          </a:p>
        </p:txBody>
      </p:sp>
      <p:sp>
        <p:nvSpPr>
          <p:cNvPr id="95" name="Google Shape;95;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47</a:t>
            </a:fld>
            <a:endParaRPr/>
          </a:p>
        </p:txBody>
      </p:sp>
      <p:cxnSp>
        <p:nvCxnSpPr>
          <p:cNvPr id="96" name="Google Shape;96;p18"/>
          <p:cNvCxnSpPr/>
          <p:nvPr/>
        </p:nvCxnSpPr>
        <p:spPr>
          <a:xfrm rot="10800000">
            <a:off x="4242051" y="3431162"/>
            <a:ext cx="988400" cy="1266400"/>
          </a:xfrm>
          <a:prstGeom prst="straightConnector1">
            <a:avLst/>
          </a:prstGeom>
          <a:noFill/>
          <a:ln w="38100" cap="flat" cmpd="sng">
            <a:solidFill>
              <a:srgbClr val="F1C232"/>
            </a:solidFill>
            <a:prstDash val="solid"/>
            <a:round/>
            <a:headEnd type="none" w="med" len="med"/>
            <a:tailEnd type="triangle" w="med" len="med"/>
          </a:ln>
        </p:spPr>
      </p:cxnSp>
      <p:cxnSp>
        <p:nvCxnSpPr>
          <p:cNvPr id="97" name="Google Shape;97;p18"/>
          <p:cNvCxnSpPr/>
          <p:nvPr/>
        </p:nvCxnSpPr>
        <p:spPr>
          <a:xfrm flipH="1">
            <a:off x="9056901" y="2864233"/>
            <a:ext cx="308800" cy="1900000"/>
          </a:xfrm>
          <a:prstGeom prst="straightConnector1">
            <a:avLst/>
          </a:prstGeom>
          <a:noFill/>
          <a:ln w="28575" cap="flat" cmpd="sng">
            <a:solidFill>
              <a:srgbClr val="FF9900"/>
            </a:solidFill>
            <a:prstDash val="solid"/>
            <a:round/>
            <a:headEnd type="none" w="med" len="med"/>
            <a:tailEnd type="stealth" w="med" len="med"/>
          </a:ln>
        </p:spPr>
      </p:cxnSp>
      <p:sp>
        <p:nvSpPr>
          <p:cNvPr id="98" name="Google Shape;98;p18"/>
          <p:cNvSpPr txBox="1"/>
          <p:nvPr/>
        </p:nvSpPr>
        <p:spPr>
          <a:xfrm>
            <a:off x="435534" y="6027591"/>
            <a:ext cx="11105600" cy="779725"/>
          </a:xfrm>
          <a:prstGeom prst="rect">
            <a:avLst/>
          </a:prstGeom>
          <a:noFill/>
          <a:ln>
            <a:noFill/>
          </a:ln>
        </p:spPr>
        <p:txBody>
          <a:bodyPr spcFirstLastPara="1" wrap="square" lIns="121900" tIns="121900" rIns="121900" bIns="121900" anchor="t" anchorCtr="0">
            <a:spAutoFit/>
          </a:bodyPr>
          <a:lstStyle/>
          <a:p>
            <a:pPr algn="ctr"/>
            <a:r>
              <a:rPr lang="en-GB" sz="3467" b="1" dirty="0">
                <a:highlight>
                  <a:srgbClr val="FFFF00"/>
                </a:highlight>
              </a:rPr>
              <a:t>We need to sort any list to find the median</a:t>
            </a:r>
            <a:endParaRPr sz="3467" b="1" dirty="0">
              <a:highlight>
                <a:srgbClr val="FFFF00"/>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Computational Thinking_ </a:t>
            </a:r>
            <a:r>
              <a:rPr lang="en-GB" sz="3584" b="1">
                <a:solidFill>
                  <a:srgbClr val="980000"/>
                </a:solidFill>
              </a:rPr>
              <a:t>before you go to the next slide</a:t>
            </a:r>
            <a:endParaRPr/>
          </a:p>
        </p:txBody>
      </p:sp>
      <p:sp>
        <p:nvSpPr>
          <p:cNvPr id="104" name="Google Shape;104;p19"/>
          <p:cNvSpPr txBox="1">
            <a:spLocks noGrp="1"/>
          </p:cNvSpPr>
          <p:nvPr>
            <p:ph type="body" idx="1"/>
          </p:nvPr>
        </p:nvSpPr>
        <p:spPr>
          <a:xfrm>
            <a:off x="415600" y="1536633"/>
            <a:ext cx="11360800" cy="2547600"/>
          </a:xfrm>
          <a:prstGeom prst="rect">
            <a:avLst/>
          </a:prstGeom>
        </p:spPr>
        <p:txBody>
          <a:bodyPr spcFirstLastPara="1" vert="horz" wrap="square" lIns="121900" tIns="121900" rIns="121900" bIns="121900" rtlCol="0" anchor="t" anchorCtr="0">
            <a:normAutofit fontScale="47500" lnSpcReduction="20000"/>
          </a:bodyPr>
          <a:lstStyle/>
          <a:p>
            <a:pPr marL="0" indent="0">
              <a:lnSpc>
                <a:spcPct val="200000"/>
              </a:lnSpc>
              <a:buNone/>
            </a:pPr>
            <a:r>
              <a:rPr lang="en-GB" sz="7557"/>
              <a:t>Create an </a:t>
            </a:r>
            <a:r>
              <a:rPr lang="en-GB" sz="7557" b="1"/>
              <a:t>Algorithm</a:t>
            </a:r>
            <a:r>
              <a:rPr lang="en-GB" sz="7557"/>
              <a:t> to find the median of the values 1,2,5,4,3,6 and 1,4,3,2,5,7,6.</a:t>
            </a:r>
            <a:endParaRPr sz="7557"/>
          </a:p>
          <a:p>
            <a:pPr marL="0" indent="0">
              <a:spcAft>
                <a:spcPts val="1600"/>
              </a:spcAft>
              <a:buNone/>
            </a:pPr>
            <a:endParaRPr/>
          </a:p>
        </p:txBody>
      </p:sp>
      <p:sp>
        <p:nvSpPr>
          <p:cNvPr id="105" name="Google Shape;105;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48</a:t>
            </a:fld>
            <a:endParaRPr/>
          </a:p>
        </p:txBody>
      </p:sp>
      <p:sp>
        <p:nvSpPr>
          <p:cNvPr id="106" name="Google Shape;106;p19"/>
          <p:cNvSpPr txBox="1"/>
          <p:nvPr/>
        </p:nvSpPr>
        <p:spPr>
          <a:xfrm>
            <a:off x="641200" y="3749601"/>
            <a:ext cx="10844400" cy="2400617"/>
          </a:xfrm>
          <a:prstGeom prst="rect">
            <a:avLst/>
          </a:prstGeom>
          <a:noFill/>
          <a:ln>
            <a:noFill/>
          </a:ln>
        </p:spPr>
        <p:txBody>
          <a:bodyPr spcFirstLastPara="1" wrap="square" lIns="121900" tIns="121900" rIns="121900" bIns="121900" anchor="t" anchorCtr="0">
            <a:spAutoFit/>
          </a:bodyPr>
          <a:lstStyle/>
          <a:p>
            <a:pPr marL="609585" indent="-482588">
              <a:buSzPts val="2100"/>
              <a:buAutoNum type="arabicPeriod"/>
            </a:pPr>
            <a:r>
              <a:rPr lang="en-GB" sz="2800"/>
              <a:t>Sort list in ascending order</a:t>
            </a:r>
            <a:endParaRPr sz="2800"/>
          </a:p>
          <a:p>
            <a:pPr marL="609585" indent="-482588">
              <a:buSzPts val="2100"/>
              <a:buAutoNum type="arabicPeriod"/>
            </a:pPr>
            <a:r>
              <a:rPr lang="en-GB" sz="2800"/>
              <a:t>Determine if there are an even number or odd number of items in the list</a:t>
            </a:r>
            <a:endParaRPr sz="2800"/>
          </a:p>
          <a:p>
            <a:pPr marL="609585" indent="-482588">
              <a:buSzPts val="2100"/>
              <a:buAutoNum type="arabicPeriod"/>
            </a:pPr>
            <a:r>
              <a:rPr lang="en-GB" sz="2800"/>
              <a:t>Find the middle term if an odd number of items OR find the mean of the two middle terms if there is an even number of items in the list</a:t>
            </a:r>
            <a:endParaRPr sz="2800"/>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415600" y="593367"/>
            <a:ext cx="11360800" cy="1214000"/>
          </a:xfrm>
          <a:prstGeom prst="rect">
            <a:avLst/>
          </a:prstGeom>
        </p:spPr>
        <p:txBody>
          <a:bodyPr spcFirstLastPara="1" vert="horz" wrap="square" lIns="121900" tIns="121900" rIns="121900" bIns="121900" rtlCol="0" anchor="t" anchorCtr="0">
            <a:normAutofit fontScale="90000"/>
          </a:bodyPr>
          <a:lstStyle/>
          <a:p>
            <a:r>
              <a:rPr lang="en-GB"/>
              <a:t>Analytics 3 (c): The Median 1 of 2,</a:t>
            </a:r>
            <a:r>
              <a:rPr lang="en-GB" sz="3584"/>
              <a:t> Manually calculating the median</a:t>
            </a:r>
            <a:endParaRPr sz="3584"/>
          </a:p>
        </p:txBody>
      </p:sp>
      <p:sp>
        <p:nvSpPr>
          <p:cNvPr id="112" name="Google Shape;112;p20"/>
          <p:cNvSpPr txBox="1">
            <a:spLocks noGrp="1"/>
          </p:cNvSpPr>
          <p:nvPr>
            <p:ph type="body" idx="1"/>
          </p:nvPr>
        </p:nvSpPr>
        <p:spPr>
          <a:xfrm>
            <a:off x="415600" y="1807367"/>
            <a:ext cx="4814800" cy="4284800"/>
          </a:xfrm>
          <a:prstGeom prst="rect">
            <a:avLst/>
          </a:prstGeom>
        </p:spPr>
        <p:txBody>
          <a:bodyPr spcFirstLastPara="1" vert="horz" wrap="square" lIns="121900" tIns="121900" rIns="121900" bIns="121900" rtlCol="0" anchor="t" anchorCtr="0">
            <a:normAutofit fontScale="92500"/>
          </a:bodyPr>
          <a:lstStyle/>
          <a:p>
            <a:pPr indent="-457189">
              <a:lnSpc>
                <a:spcPct val="200000"/>
              </a:lnSpc>
              <a:buClr>
                <a:srgbClr val="4A86E8"/>
              </a:buClr>
              <a:buSzPts val="1800"/>
              <a:buAutoNum type="arabicPeriod"/>
            </a:pPr>
            <a:r>
              <a:rPr lang="en-GB" sz="2400">
                <a:solidFill>
                  <a:srgbClr val="4A86E8"/>
                </a:solidFill>
              </a:rPr>
              <a:t>Sort List</a:t>
            </a:r>
            <a:endParaRPr sz="2400">
              <a:solidFill>
                <a:srgbClr val="4A86E8"/>
              </a:solidFill>
            </a:endParaRPr>
          </a:p>
          <a:p>
            <a:pPr indent="-457189">
              <a:lnSpc>
                <a:spcPct val="200000"/>
              </a:lnSpc>
              <a:buClr>
                <a:srgbClr val="4A86E8"/>
              </a:buClr>
              <a:buSzPts val="1800"/>
              <a:buAutoNum type="arabicPeriod"/>
            </a:pPr>
            <a:r>
              <a:rPr lang="en-GB" sz="2400">
                <a:solidFill>
                  <a:srgbClr val="4A86E8"/>
                </a:solidFill>
              </a:rPr>
              <a:t>Check if list has an odd or even number of items</a:t>
            </a:r>
            <a:endParaRPr sz="2400">
              <a:solidFill>
                <a:srgbClr val="4A86E8"/>
              </a:solidFill>
            </a:endParaRPr>
          </a:p>
          <a:p>
            <a:pPr indent="-457189">
              <a:lnSpc>
                <a:spcPct val="200000"/>
              </a:lnSpc>
              <a:buClr>
                <a:srgbClr val="4A86E8"/>
              </a:buClr>
              <a:buSzPts val="1800"/>
              <a:buAutoNum type="arabicPeriod"/>
            </a:pPr>
            <a:r>
              <a:rPr lang="en-GB" sz="2400">
                <a:solidFill>
                  <a:srgbClr val="4A86E8"/>
                </a:solidFill>
              </a:rPr>
              <a:t>Evaluate the median based on step 2</a:t>
            </a:r>
            <a:endParaRPr sz="2400">
              <a:solidFill>
                <a:srgbClr val="4A86E8"/>
              </a:solidFill>
            </a:endParaRPr>
          </a:p>
          <a:p>
            <a:pPr indent="-457189">
              <a:lnSpc>
                <a:spcPct val="200000"/>
              </a:lnSpc>
              <a:buClr>
                <a:srgbClr val="4A86E8"/>
              </a:buClr>
              <a:buSzPts val="1800"/>
              <a:buAutoNum type="arabicPeriod"/>
            </a:pPr>
            <a:r>
              <a:rPr lang="en-GB" sz="2400">
                <a:solidFill>
                  <a:srgbClr val="4A86E8"/>
                </a:solidFill>
              </a:rPr>
              <a:t>Print median</a:t>
            </a:r>
            <a:endParaRPr sz="2400">
              <a:solidFill>
                <a:srgbClr val="4A86E8"/>
              </a:solidFill>
            </a:endParaRPr>
          </a:p>
        </p:txBody>
      </p:sp>
      <p:sp>
        <p:nvSpPr>
          <p:cNvPr id="113" name="Google Shape;113;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49</a:t>
            </a:fld>
            <a:endParaRPr/>
          </a:p>
        </p:txBody>
      </p:sp>
      <p:pic>
        <p:nvPicPr>
          <p:cNvPr id="114" name="Google Shape;114;p20"/>
          <p:cNvPicPr preferRelativeResize="0"/>
          <p:nvPr/>
        </p:nvPicPr>
        <p:blipFill rotWithShape="1">
          <a:blip r:embed="rId3">
            <a:alphaModFix/>
          </a:blip>
          <a:srcRect l="1224" t="21396" r="45060" b="9337"/>
          <a:stretch/>
        </p:blipFill>
        <p:spPr>
          <a:xfrm>
            <a:off x="5567115" y="1405568"/>
            <a:ext cx="6461088" cy="4686433"/>
          </a:xfrm>
          <a:prstGeom prst="rect">
            <a:avLst/>
          </a:prstGeom>
          <a:noFill/>
          <a:ln>
            <a:noFill/>
          </a:ln>
        </p:spPr>
      </p:pic>
      <p:cxnSp>
        <p:nvCxnSpPr>
          <p:cNvPr id="115" name="Google Shape;115;p20"/>
          <p:cNvCxnSpPr/>
          <p:nvPr/>
        </p:nvCxnSpPr>
        <p:spPr>
          <a:xfrm>
            <a:off x="2419400" y="2208767"/>
            <a:ext cx="3290000" cy="123600"/>
          </a:xfrm>
          <a:prstGeom prst="straightConnector1">
            <a:avLst/>
          </a:prstGeom>
          <a:noFill/>
          <a:ln w="38100" cap="flat" cmpd="sng">
            <a:solidFill>
              <a:schemeClr val="dk2"/>
            </a:solidFill>
            <a:prstDash val="solid"/>
            <a:round/>
            <a:headEnd type="none" w="med" len="med"/>
            <a:tailEnd type="triangle" w="med" len="med"/>
          </a:ln>
        </p:spPr>
      </p:cxnSp>
      <p:cxnSp>
        <p:nvCxnSpPr>
          <p:cNvPr id="116" name="Google Shape;116;p20"/>
          <p:cNvCxnSpPr/>
          <p:nvPr/>
        </p:nvCxnSpPr>
        <p:spPr>
          <a:xfrm rot="10800000" flipH="1">
            <a:off x="4272900" y="2826733"/>
            <a:ext cx="1699200" cy="710400"/>
          </a:xfrm>
          <a:prstGeom prst="straightConnector1">
            <a:avLst/>
          </a:prstGeom>
          <a:noFill/>
          <a:ln w="38100" cap="flat" cmpd="sng">
            <a:solidFill>
              <a:srgbClr val="FF0000"/>
            </a:solidFill>
            <a:prstDash val="solid"/>
            <a:round/>
            <a:headEnd type="none" w="med" len="med"/>
            <a:tailEnd type="triangle" w="med" len="med"/>
          </a:ln>
        </p:spPr>
      </p:cxnSp>
      <p:cxnSp>
        <p:nvCxnSpPr>
          <p:cNvPr id="117" name="Google Shape;117;p20"/>
          <p:cNvCxnSpPr/>
          <p:nvPr/>
        </p:nvCxnSpPr>
        <p:spPr>
          <a:xfrm rot="10800000" flipH="1">
            <a:off x="5014300" y="3521733"/>
            <a:ext cx="1127600" cy="756800"/>
          </a:xfrm>
          <a:prstGeom prst="straightConnector1">
            <a:avLst/>
          </a:prstGeom>
          <a:noFill/>
          <a:ln w="9525" cap="flat" cmpd="sng">
            <a:solidFill>
              <a:srgbClr val="38761D"/>
            </a:solidFill>
            <a:prstDash val="solid"/>
            <a:round/>
            <a:headEnd type="none" w="med" len="med"/>
            <a:tailEnd type="triangle" w="med" len="med"/>
          </a:ln>
        </p:spPr>
      </p:cxnSp>
      <p:cxnSp>
        <p:nvCxnSpPr>
          <p:cNvPr id="118" name="Google Shape;118;p20"/>
          <p:cNvCxnSpPr/>
          <p:nvPr/>
        </p:nvCxnSpPr>
        <p:spPr>
          <a:xfrm rot="10800000" flipH="1">
            <a:off x="4921633" y="4263000"/>
            <a:ext cx="1312800" cy="247200"/>
          </a:xfrm>
          <a:prstGeom prst="straightConnector1">
            <a:avLst/>
          </a:prstGeom>
          <a:noFill/>
          <a:ln w="28575" cap="flat" cmpd="sng">
            <a:solidFill>
              <a:srgbClr val="274E13"/>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a:t>
            </a:r>
            <a:endParaRPr/>
          </a:p>
        </p:txBody>
      </p:sp>
      <p:sp>
        <p:nvSpPr>
          <p:cNvPr id="76" name="Google Shape;76;p16"/>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fontScale="77500" lnSpcReduction="20000"/>
          </a:bodyPr>
          <a:lstStyle/>
          <a:p>
            <a:pPr marL="0" indent="0">
              <a:lnSpc>
                <a:spcPct val="115000"/>
              </a:lnSpc>
              <a:buNone/>
            </a:pPr>
            <a:r>
              <a:rPr lang="en-GB" sz="3800">
                <a:solidFill>
                  <a:srgbClr val="0000FF"/>
                </a:solidFill>
              </a:rPr>
              <a:t>Python Lists</a:t>
            </a:r>
            <a:endParaRPr sz="3800">
              <a:solidFill>
                <a:srgbClr val="0000FF"/>
              </a:solidFill>
            </a:endParaRPr>
          </a:p>
          <a:p>
            <a:pPr marL="0" indent="0">
              <a:lnSpc>
                <a:spcPct val="115000"/>
              </a:lnSpc>
              <a:buNone/>
            </a:pPr>
            <a:r>
              <a:rPr lang="en-GB" sz="3733">
                <a:solidFill>
                  <a:srgbClr val="000000"/>
                </a:solidFill>
              </a:rPr>
              <a:t>We will store our data read from a text or .csv file.</a:t>
            </a:r>
            <a:endParaRPr sz="3733">
              <a:solidFill>
                <a:srgbClr val="000000"/>
              </a:solidFill>
            </a:endParaRPr>
          </a:p>
          <a:p>
            <a:pPr marL="0" indent="0">
              <a:lnSpc>
                <a:spcPct val="115000"/>
              </a:lnSpc>
              <a:buNone/>
            </a:pPr>
            <a:r>
              <a:rPr lang="en-GB" sz="3733">
                <a:solidFill>
                  <a:srgbClr val="274E13"/>
                </a:solidFill>
              </a:rPr>
              <a:t>This will allow us to easily calculate</a:t>
            </a:r>
            <a:endParaRPr sz="3733">
              <a:solidFill>
                <a:srgbClr val="274E13"/>
              </a:solidFill>
            </a:endParaRPr>
          </a:p>
          <a:p>
            <a:pPr indent="-470788">
              <a:lnSpc>
                <a:spcPct val="115000"/>
              </a:lnSpc>
              <a:buClr>
                <a:srgbClr val="274E13"/>
              </a:buClr>
              <a:buSzPct val="100000"/>
            </a:pPr>
            <a:r>
              <a:rPr lang="en-GB" sz="3733">
                <a:solidFill>
                  <a:srgbClr val="274E13"/>
                </a:solidFill>
              </a:rPr>
              <a:t>Min and Max values</a:t>
            </a:r>
            <a:endParaRPr sz="3733">
              <a:solidFill>
                <a:srgbClr val="274E13"/>
              </a:solidFill>
            </a:endParaRPr>
          </a:p>
          <a:p>
            <a:pPr indent="-470788">
              <a:lnSpc>
                <a:spcPct val="115000"/>
              </a:lnSpc>
              <a:buClr>
                <a:srgbClr val="274E13"/>
              </a:buClr>
              <a:buSzPct val="100000"/>
            </a:pPr>
            <a:r>
              <a:rPr lang="en-GB" sz="3733">
                <a:solidFill>
                  <a:srgbClr val="274E13"/>
                </a:solidFill>
              </a:rPr>
              <a:t>Mean</a:t>
            </a:r>
            <a:endParaRPr sz="3733">
              <a:solidFill>
                <a:srgbClr val="274E13"/>
              </a:solidFill>
            </a:endParaRPr>
          </a:p>
          <a:p>
            <a:pPr indent="-470788">
              <a:lnSpc>
                <a:spcPct val="115000"/>
              </a:lnSpc>
              <a:buClr>
                <a:srgbClr val="274E13"/>
              </a:buClr>
              <a:buSzPct val="100000"/>
            </a:pPr>
            <a:r>
              <a:rPr lang="en-GB" sz="3733">
                <a:solidFill>
                  <a:srgbClr val="274E13"/>
                </a:solidFill>
              </a:rPr>
              <a:t>Mode</a:t>
            </a:r>
            <a:endParaRPr sz="3733">
              <a:solidFill>
                <a:srgbClr val="274E13"/>
              </a:solidFill>
            </a:endParaRPr>
          </a:p>
          <a:p>
            <a:pPr indent="-470788">
              <a:lnSpc>
                <a:spcPct val="115000"/>
              </a:lnSpc>
              <a:buClr>
                <a:srgbClr val="274E13"/>
              </a:buClr>
              <a:buSzPct val="100000"/>
            </a:pPr>
            <a:r>
              <a:rPr lang="en-GB" sz="3733">
                <a:solidFill>
                  <a:srgbClr val="274E13"/>
                </a:solidFill>
              </a:rPr>
              <a:t>Median</a:t>
            </a:r>
            <a:endParaRPr sz="3733">
              <a:solidFill>
                <a:srgbClr val="274E13"/>
              </a:solidFill>
            </a:endParaRPr>
          </a:p>
          <a:p>
            <a:pPr indent="-470788">
              <a:lnSpc>
                <a:spcPct val="115000"/>
              </a:lnSpc>
              <a:buClr>
                <a:srgbClr val="274E13"/>
              </a:buClr>
              <a:buSzPct val="100000"/>
            </a:pPr>
            <a:r>
              <a:rPr lang="en-GB" sz="3733">
                <a:solidFill>
                  <a:srgbClr val="274E13"/>
                </a:solidFill>
              </a:rPr>
              <a:t>Frequency</a:t>
            </a:r>
            <a:endParaRPr sz="3733">
              <a:solidFill>
                <a:srgbClr val="274E13"/>
              </a:solidFill>
            </a:endParaRPr>
          </a:p>
          <a:p>
            <a:pPr marL="0" indent="0">
              <a:lnSpc>
                <a:spcPct val="100000"/>
              </a:lnSpc>
              <a:buClr>
                <a:schemeClr val="dk1"/>
              </a:buClr>
              <a:buSzPct val="61111"/>
              <a:buNone/>
            </a:pPr>
            <a:endParaRPr sz="2400">
              <a:solidFill>
                <a:srgbClr val="274E13"/>
              </a:solidFill>
            </a:endParaRPr>
          </a:p>
          <a:p>
            <a:pPr marL="0" indent="0">
              <a:spcAft>
                <a:spcPts val="1600"/>
              </a:spcAft>
              <a:buNone/>
            </a:pPr>
            <a:endParaRPr/>
          </a:p>
        </p:txBody>
      </p:sp>
      <p:sp>
        <p:nvSpPr>
          <p:cNvPr id="77" name="Google Shape;77;p16"/>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buNone/>
            </a:pPr>
            <a:r>
              <a:rPr lang="en-GB" sz="2667" b="1" dirty="0">
                <a:solidFill>
                  <a:srgbClr val="FF9900"/>
                </a:solidFill>
              </a:rPr>
              <a:t>Text Files (.txt)</a:t>
            </a:r>
            <a:endParaRPr sz="2667" b="1" dirty="0">
              <a:solidFill>
                <a:srgbClr val="FF9900"/>
              </a:solidFill>
            </a:endParaRPr>
          </a:p>
          <a:p>
            <a:pPr marL="0" indent="0">
              <a:buNone/>
            </a:pPr>
            <a:r>
              <a:rPr lang="en-GB" sz="2667" dirty="0">
                <a:solidFill>
                  <a:srgbClr val="000000"/>
                </a:solidFill>
              </a:rPr>
              <a:t>Files that only contain plain text, with no formatting or images.</a:t>
            </a:r>
            <a:endParaRPr sz="2667" dirty="0">
              <a:solidFill>
                <a:srgbClr val="000000"/>
              </a:solidFill>
            </a:endParaRPr>
          </a:p>
          <a:p>
            <a:pPr marL="0" indent="0">
              <a:buNone/>
            </a:pPr>
            <a:r>
              <a:rPr lang="en-GB" sz="2667" dirty="0">
                <a:solidFill>
                  <a:srgbClr val="000000"/>
                </a:solidFill>
              </a:rPr>
              <a:t>They are the most versatile as they allow for </a:t>
            </a:r>
            <a:r>
              <a:rPr lang="en-GB" sz="2667" b="1" dirty="0">
                <a:solidFill>
                  <a:srgbClr val="000000"/>
                </a:solidFill>
              </a:rPr>
              <a:t>persistence </a:t>
            </a:r>
            <a:r>
              <a:rPr lang="en-GB" sz="2667" dirty="0">
                <a:solidFill>
                  <a:srgbClr val="000000"/>
                </a:solidFill>
              </a:rPr>
              <a:t>i.e. data is stored after the program is finished</a:t>
            </a:r>
            <a:endParaRPr sz="2667" dirty="0">
              <a:solidFill>
                <a:srgbClr val="000000"/>
              </a:solidFill>
            </a:endParaRPr>
          </a:p>
          <a:p>
            <a:pPr marL="0" indent="0">
              <a:buNone/>
            </a:pPr>
            <a:endParaRPr sz="2667" dirty="0">
              <a:solidFill>
                <a:srgbClr val="000000"/>
              </a:solidFill>
            </a:endParaRPr>
          </a:p>
          <a:p>
            <a:pPr marL="0" indent="0">
              <a:buNone/>
            </a:pPr>
            <a:endParaRPr sz="2667" dirty="0">
              <a:solidFill>
                <a:srgbClr val="000000"/>
              </a:solidFill>
            </a:endParaRPr>
          </a:p>
          <a:p>
            <a:pPr marL="0" indent="0">
              <a:spcAft>
                <a:spcPts val="1600"/>
              </a:spcAft>
              <a:buNone/>
            </a:pPr>
            <a:endParaRPr dirty="0"/>
          </a:p>
        </p:txBody>
      </p:sp>
      <p:sp>
        <p:nvSpPr>
          <p:cNvPr id="78" name="Google Shape;78;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Analytics 3 (c) The Median 1 of 2,</a:t>
            </a:r>
            <a:r>
              <a:rPr lang="en-GB" sz="3584"/>
              <a:t> Manually calculating the median, </a:t>
            </a:r>
            <a:r>
              <a:rPr lang="en-GB"/>
              <a:t>Some questions</a:t>
            </a:r>
            <a:endParaRPr/>
          </a:p>
        </p:txBody>
      </p:sp>
      <p:sp>
        <p:nvSpPr>
          <p:cNvPr id="124" name="Google Shape;124;p21"/>
          <p:cNvSpPr txBox="1">
            <a:spLocks noGrp="1"/>
          </p:cNvSpPr>
          <p:nvPr>
            <p:ph type="body" idx="1"/>
          </p:nvPr>
        </p:nvSpPr>
        <p:spPr>
          <a:xfrm>
            <a:off x="415600" y="1783767"/>
            <a:ext cx="11360800" cy="4555200"/>
          </a:xfrm>
          <a:prstGeom prst="rect">
            <a:avLst/>
          </a:prstGeom>
        </p:spPr>
        <p:txBody>
          <a:bodyPr spcFirstLastPara="1" vert="horz" wrap="square" lIns="121900" tIns="121900" rIns="121900" bIns="121900" rtlCol="0" anchor="t" anchorCtr="0">
            <a:normAutofit fontScale="32500" lnSpcReduction="20000"/>
          </a:bodyPr>
          <a:lstStyle/>
          <a:p>
            <a:pPr indent="-519416">
              <a:buClr>
                <a:srgbClr val="000000"/>
              </a:buClr>
              <a:buSzPct val="100000"/>
              <a:buAutoNum type="arabicPeriod"/>
            </a:pPr>
            <a:r>
              <a:rPr lang="en-GB" sz="10400">
                <a:solidFill>
                  <a:srgbClr val="000000"/>
                </a:solidFill>
              </a:rPr>
              <a:t>How we know the program is working? (i.e. actual result vs. expected result)</a:t>
            </a:r>
            <a:endParaRPr sz="10400">
              <a:solidFill>
                <a:srgbClr val="000000"/>
              </a:solidFill>
            </a:endParaRPr>
          </a:p>
          <a:p>
            <a:pPr indent="-519416">
              <a:buClr>
                <a:srgbClr val="1155CC"/>
              </a:buClr>
              <a:buSzPct val="100000"/>
              <a:buAutoNum type="arabicPeriod"/>
            </a:pPr>
            <a:r>
              <a:rPr lang="en-GB" sz="10400">
                <a:solidFill>
                  <a:srgbClr val="1155CC"/>
                </a:solidFill>
              </a:rPr>
              <a:t>Change the values in the list and see what happens?</a:t>
            </a:r>
            <a:endParaRPr sz="10400">
              <a:solidFill>
                <a:srgbClr val="1155CC"/>
              </a:solidFill>
            </a:endParaRPr>
          </a:p>
          <a:p>
            <a:pPr indent="-519416">
              <a:buClr>
                <a:srgbClr val="990000"/>
              </a:buClr>
              <a:buSzPct val="100000"/>
              <a:buAutoNum type="arabicPeriod"/>
            </a:pPr>
            <a:r>
              <a:rPr lang="en-GB" sz="10400">
                <a:solidFill>
                  <a:srgbClr val="990000"/>
                </a:solidFill>
              </a:rPr>
              <a:t>What happens if there were more (or less) than 6  values in the list?</a:t>
            </a:r>
            <a:endParaRPr sz="10400">
              <a:solidFill>
                <a:srgbClr val="990000"/>
              </a:solidFill>
            </a:endParaRPr>
          </a:p>
          <a:p>
            <a:pPr indent="-519416">
              <a:buClr>
                <a:srgbClr val="9900FF"/>
              </a:buClr>
              <a:buSzPct val="100000"/>
              <a:buAutoNum type="arabicPeriod"/>
            </a:pPr>
            <a:r>
              <a:rPr lang="en-GB" sz="10400">
                <a:solidFill>
                  <a:srgbClr val="9900FF"/>
                </a:solidFill>
              </a:rPr>
              <a:t>Change the variable names as see what happens</a:t>
            </a:r>
            <a:endParaRPr sz="10400">
              <a:solidFill>
                <a:srgbClr val="9900FF"/>
              </a:solidFill>
            </a:endParaRPr>
          </a:p>
          <a:p>
            <a:pPr indent="-519416">
              <a:buClr>
                <a:srgbClr val="00FF00"/>
              </a:buClr>
              <a:buSzPct val="100000"/>
              <a:buAutoNum type="arabicPeriod"/>
            </a:pPr>
            <a:r>
              <a:rPr lang="en-GB" sz="10400">
                <a:solidFill>
                  <a:srgbClr val="00FF00"/>
                </a:solidFill>
              </a:rPr>
              <a:t>Does this program work for a list of strings (e.g. ["Mary", "Andy", "Pat"])? Why/why not?</a:t>
            </a:r>
            <a:endParaRPr sz="10400">
              <a:solidFill>
                <a:srgbClr val="00FF00"/>
              </a:solidFill>
            </a:endParaRPr>
          </a:p>
          <a:p>
            <a:pPr marL="0" indent="0">
              <a:spcBef>
                <a:spcPts val="1600"/>
              </a:spcBef>
              <a:spcAft>
                <a:spcPts val="1600"/>
              </a:spcAft>
              <a:buNone/>
            </a:pPr>
            <a:endParaRPr/>
          </a:p>
        </p:txBody>
      </p:sp>
      <p:sp>
        <p:nvSpPr>
          <p:cNvPr id="125" name="Google Shape;125;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GB"/>
              <a:t>Analytics 3 (c): The Median 2 of 2,</a:t>
            </a:r>
            <a:r>
              <a:rPr lang="en-GB" sz="3584"/>
              <a:t> Using statistics module</a:t>
            </a:r>
            <a:endParaRPr/>
          </a:p>
        </p:txBody>
      </p:sp>
      <p:sp>
        <p:nvSpPr>
          <p:cNvPr id="131" name="Google Shape;131;p22"/>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indent="-507987">
              <a:buClr>
                <a:srgbClr val="980000"/>
              </a:buClr>
              <a:buSzPts val="2400"/>
              <a:buAutoNum type="arabicPeriod"/>
            </a:pPr>
            <a:r>
              <a:rPr lang="en-GB" sz="3200">
                <a:solidFill>
                  <a:srgbClr val="980000"/>
                </a:solidFill>
              </a:rPr>
              <a:t>Import statistics library</a:t>
            </a:r>
            <a:endParaRPr sz="3200">
              <a:solidFill>
                <a:srgbClr val="980000"/>
              </a:solidFill>
            </a:endParaRPr>
          </a:p>
          <a:p>
            <a:pPr indent="-507987">
              <a:buClr>
                <a:srgbClr val="45818E"/>
              </a:buClr>
              <a:buSzPts val="2400"/>
              <a:buAutoNum type="arabicPeriod"/>
            </a:pPr>
            <a:r>
              <a:rPr lang="en-GB" sz="3200">
                <a:solidFill>
                  <a:srgbClr val="45818E"/>
                </a:solidFill>
              </a:rPr>
              <a:t>Calculate the median.</a:t>
            </a:r>
            <a:endParaRPr sz="3200">
              <a:solidFill>
                <a:srgbClr val="45818E"/>
              </a:solidFill>
            </a:endParaRPr>
          </a:p>
        </p:txBody>
      </p:sp>
      <p:sp>
        <p:nvSpPr>
          <p:cNvPr id="132" name="Google Shape;132;p22"/>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33" name="Google Shape;133;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51</a:t>
            </a:fld>
            <a:endParaRPr/>
          </a:p>
        </p:txBody>
      </p:sp>
      <p:pic>
        <p:nvPicPr>
          <p:cNvPr id="134" name="Google Shape;134;p22"/>
          <p:cNvPicPr preferRelativeResize="0"/>
          <p:nvPr/>
        </p:nvPicPr>
        <p:blipFill rotWithShape="1">
          <a:blip r:embed="rId3">
            <a:alphaModFix/>
          </a:blip>
          <a:srcRect t="51801" r="67739" b="11174"/>
          <a:stretch/>
        </p:blipFill>
        <p:spPr>
          <a:xfrm>
            <a:off x="6769467" y="1868967"/>
            <a:ext cx="5071968" cy="3274535"/>
          </a:xfrm>
          <a:prstGeom prst="rect">
            <a:avLst/>
          </a:prstGeom>
          <a:noFill/>
          <a:ln>
            <a:noFill/>
          </a:ln>
        </p:spPr>
      </p:pic>
      <p:cxnSp>
        <p:nvCxnSpPr>
          <p:cNvPr id="135" name="Google Shape;135;p22"/>
          <p:cNvCxnSpPr/>
          <p:nvPr/>
        </p:nvCxnSpPr>
        <p:spPr>
          <a:xfrm>
            <a:off x="5354133" y="1899867"/>
            <a:ext cx="2069600" cy="278000"/>
          </a:xfrm>
          <a:prstGeom prst="straightConnector1">
            <a:avLst/>
          </a:prstGeom>
          <a:noFill/>
          <a:ln w="38100" cap="flat" cmpd="sng">
            <a:solidFill>
              <a:srgbClr val="980000"/>
            </a:solidFill>
            <a:prstDash val="solid"/>
            <a:round/>
            <a:headEnd type="none" w="med" len="med"/>
            <a:tailEnd type="none" w="med" len="med"/>
          </a:ln>
        </p:spPr>
      </p:cxnSp>
      <p:cxnSp>
        <p:nvCxnSpPr>
          <p:cNvPr id="136" name="Google Shape;136;p22"/>
          <p:cNvCxnSpPr/>
          <p:nvPr/>
        </p:nvCxnSpPr>
        <p:spPr>
          <a:xfrm>
            <a:off x="5354133" y="2579467"/>
            <a:ext cx="2085200" cy="448000"/>
          </a:xfrm>
          <a:prstGeom prst="straightConnector1">
            <a:avLst/>
          </a:prstGeom>
          <a:noFill/>
          <a:ln w="38100" cap="flat" cmpd="sng">
            <a:solidFill>
              <a:srgbClr val="3C78D8"/>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pPr>
              <a:buClr>
                <a:schemeClr val="dk1"/>
              </a:buClr>
              <a:buSzPct val="39285"/>
            </a:pPr>
            <a:r>
              <a:rPr lang="en-GB"/>
              <a:t>Analytics 3 (c) :The Median: Challenge</a:t>
            </a:r>
            <a:endParaRPr/>
          </a:p>
        </p:txBody>
      </p:sp>
      <p:sp>
        <p:nvSpPr>
          <p:cNvPr id="142" name="Google Shape;142;p2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480048">
              <a:lnSpc>
                <a:spcPct val="95000"/>
              </a:lnSpc>
              <a:buClr>
                <a:srgbClr val="0000FF"/>
              </a:buClr>
              <a:buSzPts val="2070"/>
              <a:buAutoNum type="arabicPeriod"/>
            </a:pPr>
            <a:r>
              <a:rPr lang="en-GB" sz="2760">
                <a:solidFill>
                  <a:srgbClr val="0000FF"/>
                </a:solidFill>
              </a:rPr>
              <a:t>Write code to find the median of the following values </a:t>
            </a:r>
            <a:endParaRPr sz="2760">
              <a:solidFill>
                <a:srgbClr val="0000FF"/>
              </a:solidFill>
            </a:endParaRPr>
          </a:p>
          <a:p>
            <a:pPr marL="1219170" indent="0" algn="ctr">
              <a:lnSpc>
                <a:spcPct val="95000"/>
              </a:lnSpc>
              <a:spcBef>
                <a:spcPts val="1600"/>
              </a:spcBef>
              <a:buSzPts val="770"/>
              <a:buNone/>
            </a:pPr>
            <a:r>
              <a:rPr lang="en-GB" sz="2760" b="1">
                <a:solidFill>
                  <a:srgbClr val="0000FF"/>
                </a:solidFill>
              </a:rPr>
              <a:t>1,3,6,5,7,8,7,10</a:t>
            </a:r>
            <a:endParaRPr sz="2760" b="1">
              <a:solidFill>
                <a:srgbClr val="0000FF"/>
              </a:solidFill>
            </a:endParaRPr>
          </a:p>
          <a:p>
            <a:pPr indent="-432212">
              <a:lnSpc>
                <a:spcPct val="80000"/>
              </a:lnSpc>
              <a:spcBef>
                <a:spcPts val="1600"/>
              </a:spcBef>
              <a:buClr>
                <a:srgbClr val="980000"/>
              </a:buClr>
              <a:buSzPts val="1505"/>
              <a:buAutoNum type="arabicPeriod"/>
            </a:pPr>
            <a:r>
              <a:rPr lang="en-GB" sz="2807">
                <a:solidFill>
                  <a:srgbClr val="980000"/>
                </a:solidFill>
              </a:rPr>
              <a:t>Write an app to calculate the median of numbers entered by a user and </a:t>
            </a:r>
            <a:r>
              <a:rPr lang="en-GB" sz="2760">
                <a:solidFill>
                  <a:srgbClr val="980000"/>
                </a:solidFill>
              </a:rPr>
              <a:t> and print the median of the values to the screen</a:t>
            </a:r>
            <a:endParaRPr sz="2760">
              <a:solidFill>
                <a:srgbClr val="980000"/>
              </a:solidFill>
            </a:endParaRPr>
          </a:p>
          <a:p>
            <a:pPr indent="0">
              <a:lnSpc>
                <a:spcPct val="80000"/>
              </a:lnSpc>
              <a:spcBef>
                <a:spcPts val="1600"/>
              </a:spcBef>
              <a:buNone/>
            </a:pPr>
            <a:endParaRPr sz="2760">
              <a:solidFill>
                <a:srgbClr val="980000"/>
              </a:solidFill>
            </a:endParaRPr>
          </a:p>
          <a:p>
            <a:pPr indent="-480048">
              <a:lnSpc>
                <a:spcPct val="95000"/>
              </a:lnSpc>
              <a:spcBef>
                <a:spcPts val="1600"/>
              </a:spcBef>
              <a:buClr>
                <a:srgbClr val="134F5C"/>
              </a:buClr>
              <a:buSzPts val="2070"/>
              <a:buAutoNum type="arabicPeriod"/>
            </a:pPr>
            <a:r>
              <a:rPr lang="en-GB" sz="2760">
                <a:solidFill>
                  <a:srgbClr val="134F5C"/>
                </a:solidFill>
              </a:rPr>
              <a:t>Create a .csv file that contains the following values</a:t>
            </a:r>
            <a:endParaRPr sz="2760">
              <a:solidFill>
                <a:srgbClr val="134F5C"/>
              </a:solidFill>
            </a:endParaRPr>
          </a:p>
          <a:p>
            <a:pPr marL="1219170" indent="0" algn="ctr">
              <a:lnSpc>
                <a:spcPct val="95000"/>
              </a:lnSpc>
              <a:spcBef>
                <a:spcPts val="1600"/>
              </a:spcBef>
              <a:buSzPts val="770"/>
              <a:buNone/>
            </a:pPr>
            <a:r>
              <a:rPr lang="en-GB" sz="2760" b="1">
                <a:solidFill>
                  <a:srgbClr val="134F5C"/>
                </a:solidFill>
              </a:rPr>
              <a:t>33,44,777,88,22</a:t>
            </a:r>
            <a:endParaRPr sz="2760" b="1">
              <a:solidFill>
                <a:srgbClr val="134F5C"/>
              </a:solidFill>
            </a:endParaRPr>
          </a:p>
          <a:p>
            <a:pPr indent="0">
              <a:lnSpc>
                <a:spcPct val="95000"/>
              </a:lnSpc>
              <a:spcBef>
                <a:spcPts val="1600"/>
              </a:spcBef>
              <a:buSzPts val="770"/>
              <a:buNone/>
            </a:pPr>
            <a:r>
              <a:rPr lang="en-GB" sz="2760">
                <a:solidFill>
                  <a:srgbClr val="134F5C"/>
                </a:solidFill>
              </a:rPr>
              <a:t>Write code will read the values and print the median of the values to the screen.</a:t>
            </a:r>
            <a:endParaRPr sz="2760">
              <a:solidFill>
                <a:srgbClr val="134F5C"/>
              </a:solidFill>
            </a:endParaRPr>
          </a:p>
          <a:p>
            <a:pPr indent="0">
              <a:lnSpc>
                <a:spcPct val="95000"/>
              </a:lnSpc>
              <a:spcBef>
                <a:spcPts val="1600"/>
              </a:spcBef>
              <a:spcAft>
                <a:spcPts val="1600"/>
              </a:spcAft>
              <a:buSzPts val="770"/>
              <a:buNone/>
            </a:pPr>
            <a:endParaRPr sz="1960">
              <a:solidFill>
                <a:srgbClr val="980000"/>
              </a:solidFill>
            </a:endParaRPr>
          </a:p>
        </p:txBody>
      </p:sp>
      <p:sp>
        <p:nvSpPr>
          <p:cNvPr id="143" name="Google Shape;143;p2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52</a:t>
            </a:fld>
            <a:endParaRPr/>
          </a:p>
        </p:txBody>
      </p:sp>
      <p:pic>
        <p:nvPicPr>
          <p:cNvPr id="144" name="Google Shape;144;p23"/>
          <p:cNvPicPr preferRelativeResize="0"/>
          <p:nvPr/>
        </p:nvPicPr>
        <p:blipFill>
          <a:blip r:embed="rId3">
            <a:alphaModFix/>
          </a:blip>
          <a:stretch>
            <a:fillRect/>
          </a:stretch>
        </p:blipFill>
        <p:spPr>
          <a:xfrm>
            <a:off x="9247001" y="169900"/>
            <a:ext cx="2177867" cy="217786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468800"/>
            <a:ext cx="11360800" cy="1232400"/>
          </a:xfrm>
          <a:prstGeom prst="rect">
            <a:avLst/>
          </a:prstGeom>
        </p:spPr>
        <p:txBody>
          <a:bodyPr spcFirstLastPara="1" vert="horz" wrap="square" lIns="121900" tIns="121900" rIns="121900" bIns="121900" rtlCol="0" anchor="b" anchorCtr="0">
            <a:normAutofit/>
          </a:bodyPr>
          <a:lstStyle/>
          <a:p>
            <a:pPr algn="ctr">
              <a:spcBef>
                <a:spcPts val="0"/>
              </a:spcBef>
            </a:pPr>
            <a:r>
              <a:rPr lang="en-GB" b="1"/>
              <a:t>Analytics 3d</a:t>
            </a:r>
            <a:endParaRPr b="1"/>
          </a:p>
        </p:txBody>
      </p:sp>
      <p:sp>
        <p:nvSpPr>
          <p:cNvPr id="55" name="Google Shape;55;p13"/>
          <p:cNvSpPr txBox="1">
            <a:spLocks noGrp="1"/>
          </p:cNvSpPr>
          <p:nvPr>
            <p:ph type="subTitle" idx="1"/>
          </p:nvPr>
        </p:nvSpPr>
        <p:spPr>
          <a:xfrm>
            <a:off x="598480" y="2372200"/>
            <a:ext cx="11360800" cy="1056800"/>
          </a:xfrm>
          <a:prstGeom prst="rect">
            <a:avLst/>
          </a:prstGeom>
        </p:spPr>
        <p:txBody>
          <a:bodyPr spcFirstLastPara="1" vert="horz" wrap="square" lIns="121900" tIns="121900" rIns="121900" bIns="121900" rtlCol="0" anchor="t" anchorCtr="0">
            <a:normAutofit/>
          </a:bodyPr>
          <a:lstStyle/>
          <a:p>
            <a:pPr algn="ctr">
              <a:spcBef>
                <a:spcPts val="0"/>
              </a:spcBef>
            </a:pPr>
            <a:r>
              <a:rPr lang="en-GB" sz="3200" b="1" dirty="0">
                <a:solidFill>
                  <a:srgbClr val="000000"/>
                </a:solidFill>
              </a:rPr>
              <a:t>Analysis: Finding the Mode/Frequency</a:t>
            </a:r>
            <a:endParaRPr sz="3200" b="1" dirty="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415600" y="154467"/>
            <a:ext cx="11360800" cy="756800"/>
          </a:xfrm>
          <a:prstGeom prst="rect">
            <a:avLst/>
          </a:prstGeom>
        </p:spPr>
        <p:txBody>
          <a:bodyPr spcFirstLastPara="1" vert="horz" wrap="square" lIns="121900" tIns="121900" rIns="121900" bIns="121900" rtlCol="0" anchor="t" anchorCtr="0">
            <a:normAutofit/>
          </a:bodyPr>
          <a:lstStyle/>
          <a:p>
            <a:r>
              <a:rPr lang="en-GB"/>
              <a:t>Measuring Frequency.</a:t>
            </a:r>
            <a:endParaRPr/>
          </a:p>
        </p:txBody>
      </p:sp>
      <p:sp>
        <p:nvSpPr>
          <p:cNvPr id="100" name="Google Shape;100;p19"/>
          <p:cNvSpPr txBox="1">
            <a:spLocks noGrp="1"/>
          </p:cNvSpPr>
          <p:nvPr>
            <p:ph type="body" idx="1"/>
          </p:nvPr>
        </p:nvSpPr>
        <p:spPr>
          <a:xfrm>
            <a:off x="9475967" y="1286867"/>
            <a:ext cx="2232000" cy="3609600"/>
          </a:xfrm>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GB" sz="2400">
                <a:solidFill>
                  <a:srgbClr val="38761D"/>
                </a:solidFill>
              </a:rPr>
              <a:t>List words in sentence and place in word list.</a:t>
            </a:r>
            <a:endParaRPr sz="2400">
              <a:solidFill>
                <a:srgbClr val="38761D"/>
              </a:solidFill>
            </a:endParaRPr>
          </a:p>
          <a:p>
            <a:pPr marL="0" indent="0">
              <a:spcBef>
                <a:spcPts val="1600"/>
              </a:spcBef>
              <a:spcAft>
                <a:spcPts val="1600"/>
              </a:spcAft>
              <a:buNone/>
            </a:pPr>
            <a:r>
              <a:rPr lang="en-GB" sz="2400">
                <a:solidFill>
                  <a:srgbClr val="660000"/>
                </a:solidFill>
              </a:rPr>
              <a:t>Counts words in sentence and stores in wordCount list</a:t>
            </a:r>
            <a:endParaRPr sz="2400">
              <a:solidFill>
                <a:srgbClr val="660000"/>
              </a:solidFill>
            </a:endParaRPr>
          </a:p>
        </p:txBody>
      </p:sp>
      <p:sp>
        <p:nvSpPr>
          <p:cNvPr id="101" name="Google Shape;101;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54</a:t>
            </a:fld>
            <a:endParaRPr/>
          </a:p>
        </p:txBody>
      </p:sp>
      <p:pic>
        <p:nvPicPr>
          <p:cNvPr id="102" name="Google Shape;102;p19"/>
          <p:cNvPicPr preferRelativeResize="0"/>
          <p:nvPr/>
        </p:nvPicPr>
        <p:blipFill rotWithShape="1">
          <a:blip r:embed="rId3">
            <a:alphaModFix/>
          </a:blip>
          <a:srcRect t="11477" r="8130" b="7635"/>
          <a:stretch/>
        </p:blipFill>
        <p:spPr>
          <a:xfrm>
            <a:off x="278600" y="1374667"/>
            <a:ext cx="9197363" cy="4555199"/>
          </a:xfrm>
          <a:prstGeom prst="rect">
            <a:avLst/>
          </a:prstGeom>
          <a:noFill/>
          <a:ln>
            <a:noFill/>
          </a:ln>
        </p:spPr>
      </p:pic>
      <p:cxnSp>
        <p:nvCxnSpPr>
          <p:cNvPr id="103" name="Google Shape;103;p19"/>
          <p:cNvCxnSpPr/>
          <p:nvPr/>
        </p:nvCxnSpPr>
        <p:spPr>
          <a:xfrm flipH="1">
            <a:off x="2672333" y="1760833"/>
            <a:ext cx="7321200" cy="1807200"/>
          </a:xfrm>
          <a:prstGeom prst="straightConnector1">
            <a:avLst/>
          </a:prstGeom>
          <a:noFill/>
          <a:ln w="28575" cap="flat" cmpd="sng">
            <a:solidFill>
              <a:srgbClr val="38761D"/>
            </a:solidFill>
            <a:prstDash val="solid"/>
            <a:round/>
            <a:headEnd type="none" w="med" len="med"/>
            <a:tailEnd type="triangle" w="med" len="med"/>
          </a:ln>
        </p:spPr>
      </p:cxnSp>
      <p:cxnSp>
        <p:nvCxnSpPr>
          <p:cNvPr id="104" name="Google Shape;104;p19"/>
          <p:cNvCxnSpPr/>
          <p:nvPr/>
        </p:nvCxnSpPr>
        <p:spPr>
          <a:xfrm flipH="1">
            <a:off x="2718633" y="4154967"/>
            <a:ext cx="6842400" cy="247200"/>
          </a:xfrm>
          <a:prstGeom prst="straightConnector1">
            <a:avLst/>
          </a:prstGeom>
          <a:noFill/>
          <a:ln w="28575" cap="flat" cmpd="sng">
            <a:solidFill>
              <a:srgbClr val="660000"/>
            </a:solidFill>
            <a:prstDash val="solid"/>
            <a:round/>
            <a:headEnd type="none" w="med" len="med"/>
            <a:tailEnd type="stealth" w="med" len="med"/>
          </a:ln>
        </p:spPr>
      </p:cxnSp>
      <p:sp>
        <p:nvSpPr>
          <p:cNvPr id="105" name="Google Shape;105;p19"/>
          <p:cNvSpPr txBox="1"/>
          <p:nvPr/>
        </p:nvSpPr>
        <p:spPr>
          <a:xfrm>
            <a:off x="264833" y="6147100"/>
            <a:ext cx="10970000" cy="718170"/>
          </a:xfrm>
          <a:prstGeom prst="rect">
            <a:avLst/>
          </a:prstGeom>
          <a:noFill/>
          <a:ln>
            <a:noFill/>
          </a:ln>
        </p:spPr>
        <p:txBody>
          <a:bodyPr spcFirstLastPara="1" wrap="square" lIns="121900" tIns="121900" rIns="121900" bIns="121900" anchor="t" anchorCtr="0">
            <a:spAutoFit/>
          </a:bodyPr>
          <a:lstStyle/>
          <a:p>
            <a:pPr algn="ctr"/>
            <a:r>
              <a:rPr lang="en-GB" sz="3067" b="1">
                <a:solidFill>
                  <a:srgbClr val="4A86E8"/>
                </a:solidFill>
                <a:highlight>
                  <a:srgbClr val="FFE599"/>
                </a:highlight>
              </a:rPr>
              <a:t>We will build on this to calculate the mode manually.</a:t>
            </a:r>
            <a:endParaRPr sz="3067" b="1">
              <a:solidFill>
                <a:srgbClr val="4A86E8"/>
              </a:solidFill>
              <a:highlight>
                <a:srgbClr val="FFE599"/>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Video on code to find frequency of an item</a:t>
            </a:r>
            <a:endParaRPr/>
          </a:p>
        </p:txBody>
      </p:sp>
      <p:sp>
        <p:nvSpPr>
          <p:cNvPr id="111" name="Google Shape;111;p20"/>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12" name="Google Shape;112;p20"/>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13" name="Google Shape;113;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55</a:t>
            </a:fld>
            <a:endParaRPr/>
          </a:p>
        </p:txBody>
      </p:sp>
      <p:pic>
        <p:nvPicPr>
          <p:cNvPr id="114" name="Google Shape;114;p20" title="Finding Frequency (Slides): Mar 21, 2021 4:23 PM.webm">
            <a:hlinkClick r:id="rId3"/>
          </p:cNvPr>
          <p:cNvPicPr preferRelativeResize="0"/>
          <p:nvPr/>
        </p:nvPicPr>
        <p:blipFill>
          <a:blip r:embed="rId4">
            <a:alphaModFix/>
          </a:blip>
          <a:stretch>
            <a:fillRect/>
          </a:stretch>
        </p:blipFill>
        <p:spPr>
          <a:xfrm>
            <a:off x="2570234" y="1536633"/>
            <a:ext cx="6593333" cy="4945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What is the Mode? </a:t>
            </a:r>
            <a:endParaRPr/>
          </a:p>
        </p:txBody>
      </p:sp>
      <p:sp>
        <p:nvSpPr>
          <p:cNvPr id="120" name="Google Shape;120;p21"/>
          <p:cNvSpPr txBox="1">
            <a:spLocks noGrp="1"/>
          </p:cNvSpPr>
          <p:nvPr>
            <p:ph type="body" idx="1"/>
          </p:nvPr>
        </p:nvSpPr>
        <p:spPr>
          <a:xfrm>
            <a:off x="415600" y="1356967"/>
            <a:ext cx="11209600" cy="4734800"/>
          </a:xfrm>
          <a:prstGeom prst="rect">
            <a:avLst/>
          </a:prstGeom>
        </p:spPr>
        <p:txBody>
          <a:bodyPr spcFirstLastPara="1" vert="horz" wrap="square" lIns="121900" tIns="121900" rIns="121900" bIns="121900" rtlCol="0" anchor="t" anchorCtr="0">
            <a:normAutofit/>
          </a:bodyPr>
          <a:lstStyle/>
          <a:p>
            <a:pPr marL="0" indent="0">
              <a:lnSpc>
                <a:spcPct val="100000"/>
              </a:lnSpc>
              <a:buClr>
                <a:schemeClr val="dk1"/>
              </a:buClr>
              <a:buSzPts val="1100"/>
              <a:buNone/>
            </a:pPr>
            <a:r>
              <a:rPr lang="en-GB" sz="3473">
                <a:solidFill>
                  <a:srgbClr val="3D85C6"/>
                </a:solidFill>
              </a:rPr>
              <a:t>The </a:t>
            </a:r>
            <a:r>
              <a:rPr lang="en-GB" sz="3473" b="1">
                <a:solidFill>
                  <a:srgbClr val="3D85C6"/>
                </a:solidFill>
              </a:rPr>
              <a:t>mode</a:t>
            </a:r>
            <a:r>
              <a:rPr lang="en-GB" sz="3473">
                <a:solidFill>
                  <a:srgbClr val="3D85C6"/>
                </a:solidFill>
              </a:rPr>
              <a:t> refers to the value that occurs the most often in a data set.</a:t>
            </a:r>
            <a:endParaRPr sz="473">
              <a:solidFill>
                <a:srgbClr val="3D85C6"/>
              </a:solidFill>
            </a:endParaRPr>
          </a:p>
        </p:txBody>
      </p:sp>
      <p:sp>
        <p:nvSpPr>
          <p:cNvPr id="121" name="Google Shape;121;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56</a:t>
            </a:fld>
            <a:endParaRPr/>
          </a:p>
        </p:txBody>
      </p:sp>
      <p:pic>
        <p:nvPicPr>
          <p:cNvPr id="122" name="Google Shape;122;p21"/>
          <p:cNvPicPr preferRelativeResize="0"/>
          <p:nvPr/>
        </p:nvPicPr>
        <p:blipFill>
          <a:blip r:embed="rId3">
            <a:alphaModFix/>
          </a:blip>
          <a:stretch>
            <a:fillRect/>
          </a:stretch>
        </p:blipFill>
        <p:spPr>
          <a:xfrm>
            <a:off x="1004000" y="2903901"/>
            <a:ext cx="9411699" cy="355116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What can the mode, mean and median tell us?</a:t>
            </a:r>
            <a:endParaRPr/>
          </a:p>
        </p:txBody>
      </p:sp>
      <p:sp>
        <p:nvSpPr>
          <p:cNvPr id="128" name="Google Shape;128;p22"/>
          <p:cNvSpPr txBox="1">
            <a:spLocks noGrp="1"/>
          </p:cNvSpPr>
          <p:nvPr>
            <p:ph type="body" idx="1"/>
          </p:nvPr>
        </p:nvSpPr>
        <p:spPr>
          <a:xfrm>
            <a:off x="415600" y="1536633"/>
            <a:ext cx="5333200" cy="10428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29" name="Google Shape;129;p22"/>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30" name="Google Shape;130;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57</a:t>
            </a:fld>
            <a:endParaRPr/>
          </a:p>
        </p:txBody>
      </p:sp>
      <p:pic>
        <p:nvPicPr>
          <p:cNvPr id="131" name="Google Shape;131;p22"/>
          <p:cNvPicPr preferRelativeResize="0"/>
          <p:nvPr/>
        </p:nvPicPr>
        <p:blipFill>
          <a:blip r:embed="rId3">
            <a:alphaModFix/>
          </a:blip>
          <a:stretch>
            <a:fillRect/>
          </a:stretch>
        </p:blipFill>
        <p:spPr>
          <a:xfrm>
            <a:off x="2116334" y="4577101"/>
            <a:ext cx="6045101" cy="2280900"/>
          </a:xfrm>
          <a:prstGeom prst="rect">
            <a:avLst/>
          </a:prstGeom>
          <a:noFill/>
          <a:ln>
            <a:noFill/>
          </a:ln>
        </p:spPr>
      </p:pic>
      <p:pic>
        <p:nvPicPr>
          <p:cNvPr id="132" name="Google Shape;132;p22" descr="Today we’re going to talk about measures of central tendency - those are the numbers that tend to hang out in the middle of our data: the mean, the median, and mode. All of these numbers can be called “averages” and they’re the numbers we tend to see most often - whether it’s in politics when talking about polling or income equality to batting averages in baseball (and cricket) and Amazon reviews. Averages are everywhere so today we’re going to discuss how these measures differ, how their relationship with one another can tell us a lot about the underlying data, and how they are sometimes used to mislead. &#10;&#10;&#10;Crash Course is on Patreon! You can support us directly by signing up at http://www.patreon.com/crashcourse&#10;&#10;Thanks to the following Patrons for their generous monthly contributions that help keep Crash Course free for everyone forever:&#10;&#10;Mark Brouwer, Nickie Miskell Jr., Jessica Wode, Eric Prestemon, Kathrin Benoit, Tom Trval, Jason Saslow, Nathan Taylor, Divonne Holmes à Court, Brian Thomas Gossett, Khaled El Shalakany, Indika Siriwardena, Robert Kunz, SR Foxley, Sam Ferguson, Yasenia Cruz, Daniel Baulig, Eric Koslow, Caleb Weeks, Tim Curwick, Evren Türkmenoğlu, Alexander Tamas, Justin Zingsheim, D.A. Noe, Shawn Arnold, mark austin, Ruth Perez, Malcolm Callis, Ken Penttinen, Advait Shinde, Cody Carpenter, Annamaria Herrera, William McGraw, Bader AlGhamdi, Vaso, Melissa Briski, Joey Quek, Andrei Krishkevich, Rachel Bright, Alex S, Mayumi Maeda, Kathy &amp; Tim Philip, Montather, Jirat, Eric Kitchen, Moritz Schmidt, Ian Dundore, Chris Peters, Sandra Aft, Steve Marshall&#10;&#10;Want to find Crash Course elsewhere on the internet?&#10;Facebook - http://www.facebook.com/YouTubeCrashC...&#10;Twitter - http://www.twitter.com/TheCrashCourse&#10;Tumblr - http://thecrashcourse.tumblr.com &#10;Support Crash Course on Patreon: http://patreon.com/crashcourse&#10;CC Kids: http://www.youtube.com/crashcoursekids" title="Mean, Median, and Mode: Measures of Central Tendency: Crash Course Statistics #3">
            <a:hlinkClick r:id="rId4"/>
          </p:cNvPr>
          <p:cNvPicPr preferRelativeResize="0"/>
          <p:nvPr/>
        </p:nvPicPr>
        <p:blipFill>
          <a:blip r:embed="rId5">
            <a:alphaModFix/>
          </a:blip>
          <a:stretch>
            <a:fillRect/>
          </a:stretch>
        </p:blipFill>
        <p:spPr>
          <a:xfrm>
            <a:off x="3176667" y="1299233"/>
            <a:ext cx="4496101" cy="337206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415600" y="593367"/>
            <a:ext cx="42680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GB"/>
              <a:t>Analytics 3 (d): The Mode 1 of 2,</a:t>
            </a:r>
            <a:r>
              <a:rPr lang="en-GB" sz="3584"/>
              <a:t> Manually calculating the mode</a:t>
            </a:r>
            <a:endParaRPr/>
          </a:p>
        </p:txBody>
      </p:sp>
      <p:sp>
        <p:nvSpPr>
          <p:cNvPr id="138" name="Google Shape;138;p23"/>
          <p:cNvSpPr txBox="1">
            <a:spLocks noGrp="1"/>
          </p:cNvSpPr>
          <p:nvPr>
            <p:ph type="body" idx="1"/>
          </p:nvPr>
        </p:nvSpPr>
        <p:spPr>
          <a:xfrm>
            <a:off x="415600" y="2941133"/>
            <a:ext cx="3891600" cy="31508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sz="2667">
                <a:solidFill>
                  <a:srgbClr val="000000"/>
                </a:solidFill>
              </a:rPr>
              <a:t>This lines have been added to the previous code used to find the the frequency to find the mode.</a:t>
            </a:r>
            <a:endParaRPr sz="2667">
              <a:solidFill>
                <a:srgbClr val="000000"/>
              </a:solidFill>
            </a:endParaRPr>
          </a:p>
        </p:txBody>
      </p:sp>
      <p:sp>
        <p:nvSpPr>
          <p:cNvPr id="139" name="Google Shape;139;p23"/>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40" name="Google Shape;140;p2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58</a:t>
            </a:fld>
            <a:endParaRPr/>
          </a:p>
        </p:txBody>
      </p:sp>
      <p:pic>
        <p:nvPicPr>
          <p:cNvPr id="141" name="Google Shape;141;p23"/>
          <p:cNvPicPr preferRelativeResize="0"/>
          <p:nvPr/>
        </p:nvPicPr>
        <p:blipFill rotWithShape="1">
          <a:blip r:embed="rId3">
            <a:alphaModFix/>
          </a:blip>
          <a:srcRect l="6058" t="21135" r="34605" b="26625"/>
          <a:stretch/>
        </p:blipFill>
        <p:spPr>
          <a:xfrm>
            <a:off x="4952134" y="593367"/>
            <a:ext cx="6824269" cy="3379267"/>
          </a:xfrm>
          <a:prstGeom prst="rect">
            <a:avLst/>
          </a:prstGeom>
          <a:noFill/>
          <a:ln>
            <a:noFill/>
          </a:ln>
        </p:spPr>
      </p:pic>
      <p:pic>
        <p:nvPicPr>
          <p:cNvPr id="142" name="Google Shape;142;p23"/>
          <p:cNvPicPr preferRelativeResize="0"/>
          <p:nvPr/>
        </p:nvPicPr>
        <p:blipFill rotWithShape="1">
          <a:blip r:embed="rId4">
            <a:alphaModFix/>
          </a:blip>
          <a:srcRect l="615" t="22445" r="16147" b="45847"/>
          <a:stretch/>
        </p:blipFill>
        <p:spPr>
          <a:xfrm>
            <a:off x="4418700" y="5192208"/>
            <a:ext cx="7234368" cy="1550225"/>
          </a:xfrm>
          <a:prstGeom prst="rect">
            <a:avLst/>
          </a:prstGeom>
          <a:noFill/>
          <a:ln>
            <a:noFill/>
          </a:ln>
        </p:spPr>
      </p:pic>
      <p:cxnSp>
        <p:nvCxnSpPr>
          <p:cNvPr id="143" name="Google Shape;143;p23"/>
          <p:cNvCxnSpPr/>
          <p:nvPr/>
        </p:nvCxnSpPr>
        <p:spPr>
          <a:xfrm rot="10800000" flipH="1">
            <a:off x="4000500" y="2578733"/>
            <a:ext cx="864400" cy="1003600"/>
          </a:xfrm>
          <a:prstGeom prst="straightConnector1">
            <a:avLst/>
          </a:prstGeom>
          <a:noFill/>
          <a:ln w="76200" cap="flat" cmpd="sng">
            <a:solidFill>
              <a:schemeClr val="dk2"/>
            </a:solidFill>
            <a:prstDash val="solid"/>
            <a:round/>
            <a:headEnd type="none" w="med" len="med"/>
            <a:tailEnd type="triangle" w="med" len="med"/>
          </a:ln>
        </p:spPr>
      </p:cxnSp>
      <p:cxnSp>
        <p:nvCxnSpPr>
          <p:cNvPr id="144" name="Google Shape;144;p23"/>
          <p:cNvCxnSpPr/>
          <p:nvPr/>
        </p:nvCxnSpPr>
        <p:spPr>
          <a:xfrm flipH="1">
            <a:off x="6523400" y="4293233"/>
            <a:ext cx="14000" cy="738800"/>
          </a:xfrm>
          <a:prstGeom prst="straightConnector1">
            <a:avLst/>
          </a:prstGeom>
          <a:noFill/>
          <a:ln w="38100" cap="flat" cmpd="sng">
            <a:solidFill>
              <a:srgbClr val="38761D"/>
            </a:solidFill>
            <a:prstDash val="solid"/>
            <a:round/>
            <a:headEnd type="none" w="med" len="med"/>
            <a:tailEnd type="triangle" w="med" len="med"/>
          </a:ln>
        </p:spPr>
      </p:cxnSp>
      <p:sp>
        <p:nvSpPr>
          <p:cNvPr id="145" name="Google Shape;145;p23"/>
          <p:cNvSpPr txBox="1"/>
          <p:nvPr/>
        </p:nvSpPr>
        <p:spPr>
          <a:xfrm>
            <a:off x="6885867" y="4272634"/>
            <a:ext cx="3345200" cy="779725"/>
          </a:xfrm>
          <a:prstGeom prst="rect">
            <a:avLst/>
          </a:prstGeom>
          <a:noFill/>
          <a:ln>
            <a:noFill/>
          </a:ln>
        </p:spPr>
        <p:txBody>
          <a:bodyPr spcFirstLastPara="1" wrap="square" lIns="121900" tIns="121900" rIns="121900" bIns="121900" anchor="t" anchorCtr="0">
            <a:spAutoFit/>
          </a:bodyPr>
          <a:lstStyle/>
          <a:p>
            <a:r>
              <a:rPr lang="en-GB" sz="3467" b="1">
                <a:solidFill>
                  <a:srgbClr val="38761D"/>
                </a:solidFill>
              </a:rPr>
              <a:t>Output</a:t>
            </a:r>
            <a:endParaRPr sz="3467" b="1">
              <a:solidFill>
                <a:srgbClr val="38761D"/>
              </a:solidFill>
            </a:endParaRPr>
          </a:p>
        </p:txBody>
      </p:sp>
      <p:cxnSp>
        <p:nvCxnSpPr>
          <p:cNvPr id="146" name="Google Shape;146;p23"/>
          <p:cNvCxnSpPr/>
          <p:nvPr/>
        </p:nvCxnSpPr>
        <p:spPr>
          <a:xfrm>
            <a:off x="1547233" y="5171367"/>
            <a:ext cx="2927200" cy="1422000"/>
          </a:xfrm>
          <a:prstGeom prst="straightConnector1">
            <a:avLst/>
          </a:prstGeom>
          <a:noFill/>
          <a:ln w="28575" cap="flat" cmpd="sng">
            <a:solidFill>
              <a:srgbClr val="FF9900"/>
            </a:solidFill>
            <a:prstDash val="solid"/>
            <a:round/>
            <a:headEnd type="none" w="med" len="med"/>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GB"/>
              <a:t>Video on code to find the mode manually of a data set</a:t>
            </a:r>
            <a:endParaRPr/>
          </a:p>
        </p:txBody>
      </p:sp>
      <p:sp>
        <p:nvSpPr>
          <p:cNvPr id="152" name="Google Shape;152;p24"/>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53" name="Google Shape;153;p24"/>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54" name="Google Shape;154;p2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59</a:t>
            </a:fld>
            <a:endParaRPr/>
          </a:p>
        </p:txBody>
      </p:sp>
      <p:pic>
        <p:nvPicPr>
          <p:cNvPr id="155" name="Google Shape;155;p24" title="Finding Mode Manually(Slides): Mar 21, 2021 4:29 PM.webm">
            <a:hlinkClick r:id="rId3"/>
          </p:cNvPr>
          <p:cNvPicPr preferRelativeResize="0"/>
          <p:nvPr/>
        </p:nvPicPr>
        <p:blipFill>
          <a:blip r:embed="rId4">
            <a:alphaModFix/>
          </a:blip>
          <a:stretch>
            <a:fillRect/>
          </a:stretch>
        </p:blipFill>
        <p:spPr>
          <a:xfrm>
            <a:off x="1640601" y="1356967"/>
            <a:ext cx="8417572" cy="47348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a:t>
            </a:r>
            <a:endParaRPr/>
          </a:p>
        </p:txBody>
      </p:sp>
      <p:sp>
        <p:nvSpPr>
          <p:cNvPr id="76" name="Google Shape;76;p16"/>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fontScale="77500" lnSpcReduction="20000"/>
          </a:bodyPr>
          <a:lstStyle/>
          <a:p>
            <a:pPr marL="0" indent="0">
              <a:lnSpc>
                <a:spcPct val="115000"/>
              </a:lnSpc>
              <a:buNone/>
            </a:pPr>
            <a:r>
              <a:rPr lang="en-GB" sz="3800">
                <a:solidFill>
                  <a:srgbClr val="0000FF"/>
                </a:solidFill>
              </a:rPr>
              <a:t>Python Lists</a:t>
            </a:r>
            <a:endParaRPr sz="3800">
              <a:solidFill>
                <a:srgbClr val="0000FF"/>
              </a:solidFill>
            </a:endParaRPr>
          </a:p>
          <a:p>
            <a:pPr marL="0" indent="0">
              <a:lnSpc>
                <a:spcPct val="115000"/>
              </a:lnSpc>
              <a:buNone/>
            </a:pPr>
            <a:r>
              <a:rPr lang="en-GB" sz="3733">
                <a:solidFill>
                  <a:srgbClr val="000000"/>
                </a:solidFill>
              </a:rPr>
              <a:t>We will store our data read from a text or .csv file.</a:t>
            </a:r>
            <a:endParaRPr sz="3733">
              <a:solidFill>
                <a:srgbClr val="000000"/>
              </a:solidFill>
            </a:endParaRPr>
          </a:p>
          <a:p>
            <a:pPr marL="0" indent="0">
              <a:lnSpc>
                <a:spcPct val="115000"/>
              </a:lnSpc>
              <a:buNone/>
            </a:pPr>
            <a:r>
              <a:rPr lang="en-GB" sz="3733">
                <a:solidFill>
                  <a:srgbClr val="274E13"/>
                </a:solidFill>
              </a:rPr>
              <a:t>This will allow us to easily calculate</a:t>
            </a:r>
            <a:endParaRPr sz="3733">
              <a:solidFill>
                <a:srgbClr val="274E13"/>
              </a:solidFill>
            </a:endParaRPr>
          </a:p>
          <a:p>
            <a:pPr indent="-470788">
              <a:lnSpc>
                <a:spcPct val="115000"/>
              </a:lnSpc>
              <a:buClr>
                <a:srgbClr val="274E13"/>
              </a:buClr>
              <a:buSzPct val="100000"/>
            </a:pPr>
            <a:r>
              <a:rPr lang="en-GB" sz="3733">
                <a:solidFill>
                  <a:srgbClr val="274E13"/>
                </a:solidFill>
              </a:rPr>
              <a:t>Min and Max values</a:t>
            </a:r>
            <a:endParaRPr sz="3733">
              <a:solidFill>
                <a:srgbClr val="274E13"/>
              </a:solidFill>
            </a:endParaRPr>
          </a:p>
          <a:p>
            <a:pPr indent="-470788">
              <a:lnSpc>
                <a:spcPct val="115000"/>
              </a:lnSpc>
              <a:buClr>
                <a:srgbClr val="274E13"/>
              </a:buClr>
              <a:buSzPct val="100000"/>
            </a:pPr>
            <a:r>
              <a:rPr lang="en-GB" sz="3733">
                <a:solidFill>
                  <a:srgbClr val="274E13"/>
                </a:solidFill>
              </a:rPr>
              <a:t>Mean</a:t>
            </a:r>
            <a:endParaRPr sz="3733">
              <a:solidFill>
                <a:srgbClr val="274E13"/>
              </a:solidFill>
            </a:endParaRPr>
          </a:p>
          <a:p>
            <a:pPr indent="-470788">
              <a:lnSpc>
                <a:spcPct val="115000"/>
              </a:lnSpc>
              <a:buClr>
                <a:srgbClr val="274E13"/>
              </a:buClr>
              <a:buSzPct val="100000"/>
            </a:pPr>
            <a:r>
              <a:rPr lang="en-GB" sz="3733">
                <a:solidFill>
                  <a:srgbClr val="274E13"/>
                </a:solidFill>
              </a:rPr>
              <a:t>Mode</a:t>
            </a:r>
            <a:endParaRPr sz="3733">
              <a:solidFill>
                <a:srgbClr val="274E13"/>
              </a:solidFill>
            </a:endParaRPr>
          </a:p>
          <a:p>
            <a:pPr indent="-470788">
              <a:lnSpc>
                <a:spcPct val="115000"/>
              </a:lnSpc>
              <a:buClr>
                <a:srgbClr val="274E13"/>
              </a:buClr>
              <a:buSzPct val="100000"/>
            </a:pPr>
            <a:r>
              <a:rPr lang="en-GB" sz="3733">
                <a:solidFill>
                  <a:srgbClr val="274E13"/>
                </a:solidFill>
              </a:rPr>
              <a:t>Median</a:t>
            </a:r>
            <a:endParaRPr sz="3733">
              <a:solidFill>
                <a:srgbClr val="274E13"/>
              </a:solidFill>
            </a:endParaRPr>
          </a:p>
          <a:p>
            <a:pPr indent="-470788">
              <a:lnSpc>
                <a:spcPct val="115000"/>
              </a:lnSpc>
              <a:buClr>
                <a:srgbClr val="274E13"/>
              </a:buClr>
              <a:buSzPct val="100000"/>
            </a:pPr>
            <a:r>
              <a:rPr lang="en-GB" sz="3733">
                <a:solidFill>
                  <a:srgbClr val="274E13"/>
                </a:solidFill>
              </a:rPr>
              <a:t>Frequency</a:t>
            </a:r>
            <a:endParaRPr sz="3733">
              <a:solidFill>
                <a:srgbClr val="274E13"/>
              </a:solidFill>
            </a:endParaRPr>
          </a:p>
          <a:p>
            <a:pPr marL="0" indent="0">
              <a:lnSpc>
                <a:spcPct val="100000"/>
              </a:lnSpc>
              <a:buClr>
                <a:schemeClr val="dk1"/>
              </a:buClr>
              <a:buSzPct val="61111"/>
              <a:buNone/>
            </a:pPr>
            <a:endParaRPr sz="2400">
              <a:solidFill>
                <a:srgbClr val="274E13"/>
              </a:solidFill>
            </a:endParaRPr>
          </a:p>
          <a:p>
            <a:pPr marL="0" indent="0">
              <a:spcAft>
                <a:spcPts val="1600"/>
              </a:spcAft>
              <a:buNone/>
            </a:pPr>
            <a:endParaRPr/>
          </a:p>
        </p:txBody>
      </p:sp>
      <p:sp>
        <p:nvSpPr>
          <p:cNvPr id="77" name="Google Shape;77;p16"/>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buNone/>
            </a:pPr>
            <a:r>
              <a:rPr lang="en-GB" sz="2667" b="1" dirty="0">
                <a:solidFill>
                  <a:srgbClr val="FF9900"/>
                </a:solidFill>
              </a:rPr>
              <a:t>Text Files (.txt)</a:t>
            </a:r>
            <a:endParaRPr sz="2667" b="1" dirty="0">
              <a:solidFill>
                <a:srgbClr val="FF9900"/>
              </a:solidFill>
            </a:endParaRPr>
          </a:p>
          <a:p>
            <a:pPr marL="0" indent="0">
              <a:buNone/>
            </a:pPr>
            <a:r>
              <a:rPr lang="en-GB" sz="2667" dirty="0">
                <a:solidFill>
                  <a:srgbClr val="000000"/>
                </a:solidFill>
              </a:rPr>
              <a:t>Files that only contain plain text, with no formatting or images.</a:t>
            </a:r>
            <a:endParaRPr sz="2667" dirty="0">
              <a:solidFill>
                <a:srgbClr val="000000"/>
              </a:solidFill>
            </a:endParaRPr>
          </a:p>
          <a:p>
            <a:pPr marL="0" indent="0">
              <a:buNone/>
            </a:pPr>
            <a:r>
              <a:rPr lang="en-GB" sz="2667" dirty="0">
                <a:solidFill>
                  <a:srgbClr val="000000"/>
                </a:solidFill>
              </a:rPr>
              <a:t>They are the most versatile as they allow for </a:t>
            </a:r>
            <a:r>
              <a:rPr lang="en-GB" sz="2667" b="1" dirty="0">
                <a:solidFill>
                  <a:srgbClr val="000000"/>
                </a:solidFill>
              </a:rPr>
              <a:t>persistence </a:t>
            </a:r>
            <a:r>
              <a:rPr lang="en-GB" sz="2667" dirty="0">
                <a:solidFill>
                  <a:srgbClr val="000000"/>
                </a:solidFill>
              </a:rPr>
              <a:t>i.e. data is stored after the program is finished</a:t>
            </a:r>
            <a:endParaRPr sz="2667" dirty="0">
              <a:solidFill>
                <a:srgbClr val="000000"/>
              </a:solidFill>
            </a:endParaRPr>
          </a:p>
          <a:p>
            <a:pPr marL="0" indent="0">
              <a:buNone/>
            </a:pPr>
            <a:endParaRPr sz="2667" dirty="0">
              <a:solidFill>
                <a:srgbClr val="000000"/>
              </a:solidFill>
            </a:endParaRPr>
          </a:p>
          <a:p>
            <a:pPr marL="0" indent="0">
              <a:buNone/>
            </a:pPr>
            <a:endParaRPr sz="2667" dirty="0">
              <a:solidFill>
                <a:srgbClr val="000000"/>
              </a:solidFill>
            </a:endParaRPr>
          </a:p>
          <a:p>
            <a:pPr marL="0" indent="0">
              <a:spcAft>
                <a:spcPts val="1600"/>
              </a:spcAft>
              <a:buNone/>
            </a:pPr>
            <a:endParaRPr dirty="0"/>
          </a:p>
        </p:txBody>
      </p:sp>
      <p:sp>
        <p:nvSpPr>
          <p:cNvPr id="78" name="Google Shape;78;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Analytics 3 (d) The Mode 1 of 2,</a:t>
            </a:r>
            <a:r>
              <a:rPr lang="en-GB" sz="3584"/>
              <a:t> Manually calculating the mode, </a:t>
            </a:r>
            <a:r>
              <a:rPr lang="en-GB"/>
              <a:t>Some questions</a:t>
            </a:r>
            <a:endParaRPr/>
          </a:p>
        </p:txBody>
      </p:sp>
      <p:sp>
        <p:nvSpPr>
          <p:cNvPr id="161" name="Google Shape;161;p25"/>
          <p:cNvSpPr txBox="1">
            <a:spLocks noGrp="1"/>
          </p:cNvSpPr>
          <p:nvPr>
            <p:ph type="body" idx="1"/>
          </p:nvPr>
        </p:nvSpPr>
        <p:spPr>
          <a:xfrm>
            <a:off x="415600" y="1783767"/>
            <a:ext cx="11360800" cy="4555200"/>
          </a:xfrm>
          <a:prstGeom prst="rect">
            <a:avLst/>
          </a:prstGeom>
        </p:spPr>
        <p:txBody>
          <a:bodyPr spcFirstLastPara="1" vert="horz" wrap="square" lIns="121900" tIns="121900" rIns="121900" bIns="121900" rtlCol="0" anchor="t" anchorCtr="0">
            <a:normAutofit fontScale="32500" lnSpcReduction="20000"/>
          </a:bodyPr>
          <a:lstStyle/>
          <a:p>
            <a:pPr indent="-519416">
              <a:buClr>
                <a:srgbClr val="000000"/>
              </a:buClr>
              <a:buSzPct val="100000"/>
              <a:buAutoNum type="arabicPeriod"/>
            </a:pPr>
            <a:r>
              <a:rPr lang="en-GB" sz="10400">
                <a:solidFill>
                  <a:srgbClr val="000000"/>
                </a:solidFill>
              </a:rPr>
              <a:t>How we know the program is working? (i.e. actual result vs. expected result)</a:t>
            </a:r>
            <a:endParaRPr sz="10400">
              <a:solidFill>
                <a:srgbClr val="000000"/>
              </a:solidFill>
            </a:endParaRPr>
          </a:p>
          <a:p>
            <a:pPr indent="-519416">
              <a:buClr>
                <a:srgbClr val="1155CC"/>
              </a:buClr>
              <a:buSzPct val="100000"/>
              <a:buAutoNum type="arabicPeriod"/>
            </a:pPr>
            <a:r>
              <a:rPr lang="en-GB" sz="10400">
                <a:solidFill>
                  <a:srgbClr val="1155CC"/>
                </a:solidFill>
              </a:rPr>
              <a:t>Change the values in the list and see what happens?</a:t>
            </a:r>
            <a:endParaRPr sz="10400">
              <a:solidFill>
                <a:srgbClr val="1155CC"/>
              </a:solidFill>
            </a:endParaRPr>
          </a:p>
          <a:p>
            <a:pPr indent="-519416">
              <a:buClr>
                <a:srgbClr val="990000"/>
              </a:buClr>
              <a:buSzPct val="100000"/>
              <a:buAutoNum type="arabicPeriod"/>
            </a:pPr>
            <a:r>
              <a:rPr lang="en-GB" sz="10400">
                <a:solidFill>
                  <a:srgbClr val="990000"/>
                </a:solidFill>
              </a:rPr>
              <a:t>What happens if there were more (or less) than 6  values in the list?</a:t>
            </a:r>
            <a:endParaRPr sz="10400">
              <a:solidFill>
                <a:srgbClr val="990000"/>
              </a:solidFill>
            </a:endParaRPr>
          </a:p>
          <a:p>
            <a:pPr indent="-519416">
              <a:buClr>
                <a:srgbClr val="9900FF"/>
              </a:buClr>
              <a:buSzPct val="100000"/>
              <a:buAutoNum type="arabicPeriod"/>
            </a:pPr>
            <a:r>
              <a:rPr lang="en-GB" sz="10400">
                <a:solidFill>
                  <a:srgbClr val="9900FF"/>
                </a:solidFill>
              </a:rPr>
              <a:t>Change the variable names as see what happens</a:t>
            </a:r>
            <a:endParaRPr sz="10400">
              <a:solidFill>
                <a:srgbClr val="9900FF"/>
              </a:solidFill>
            </a:endParaRPr>
          </a:p>
          <a:p>
            <a:pPr indent="-519416">
              <a:buClr>
                <a:srgbClr val="00FF00"/>
              </a:buClr>
              <a:buSzPct val="100000"/>
              <a:buAutoNum type="arabicPeriod"/>
            </a:pPr>
            <a:r>
              <a:rPr lang="en-GB" sz="10400">
                <a:solidFill>
                  <a:srgbClr val="00FF00"/>
                </a:solidFill>
              </a:rPr>
              <a:t>Does this program work for a list of strings (e.g. ["Mary", "Andy", "Pat"])? Why/why not?</a:t>
            </a:r>
            <a:endParaRPr sz="10400">
              <a:solidFill>
                <a:srgbClr val="00FF00"/>
              </a:solidFill>
            </a:endParaRPr>
          </a:p>
          <a:p>
            <a:pPr marL="0" indent="0">
              <a:spcBef>
                <a:spcPts val="1600"/>
              </a:spcBef>
              <a:spcAft>
                <a:spcPts val="1600"/>
              </a:spcAft>
              <a:buNone/>
            </a:pPr>
            <a:endParaRPr/>
          </a:p>
        </p:txBody>
      </p:sp>
      <p:sp>
        <p:nvSpPr>
          <p:cNvPr id="162" name="Google Shape;162;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GB"/>
              <a:t>Analytics 3 (c): The Mode 2 of 2,</a:t>
            </a:r>
            <a:r>
              <a:rPr lang="en-GB" sz="3584"/>
              <a:t> Using statistics module</a:t>
            </a:r>
            <a:endParaRPr/>
          </a:p>
        </p:txBody>
      </p:sp>
      <p:sp>
        <p:nvSpPr>
          <p:cNvPr id="168" name="Google Shape;168;p26"/>
          <p:cNvSpPr txBox="1">
            <a:spLocks noGrp="1"/>
          </p:cNvSpPr>
          <p:nvPr>
            <p:ph type="body" idx="1"/>
          </p:nvPr>
        </p:nvSpPr>
        <p:spPr>
          <a:xfrm>
            <a:off x="415600" y="1536633"/>
            <a:ext cx="2553600" cy="4555200"/>
          </a:xfrm>
          <a:prstGeom prst="rect">
            <a:avLst/>
          </a:prstGeom>
        </p:spPr>
        <p:txBody>
          <a:bodyPr spcFirstLastPara="1" vert="horz" wrap="square" lIns="121900" tIns="121900" rIns="121900" bIns="121900" rtlCol="0" anchor="t" anchorCtr="0">
            <a:normAutofit/>
          </a:bodyPr>
          <a:lstStyle/>
          <a:p>
            <a:pPr indent="-492748">
              <a:buClr>
                <a:srgbClr val="980000"/>
              </a:buClr>
              <a:buSzPct val="100000"/>
              <a:buAutoNum type="arabicPeriod"/>
            </a:pPr>
            <a:r>
              <a:rPr lang="en-GB" sz="3200">
                <a:solidFill>
                  <a:srgbClr val="980000"/>
                </a:solidFill>
              </a:rPr>
              <a:t>Import statistics module</a:t>
            </a:r>
            <a:endParaRPr sz="3200">
              <a:solidFill>
                <a:srgbClr val="980000"/>
              </a:solidFill>
            </a:endParaRPr>
          </a:p>
          <a:p>
            <a:pPr indent="0">
              <a:spcBef>
                <a:spcPts val="1600"/>
              </a:spcBef>
              <a:buNone/>
            </a:pPr>
            <a:endParaRPr sz="3200">
              <a:solidFill>
                <a:srgbClr val="980000"/>
              </a:solidFill>
            </a:endParaRPr>
          </a:p>
          <a:p>
            <a:pPr indent="-492748">
              <a:spcBef>
                <a:spcPts val="1600"/>
              </a:spcBef>
              <a:buClr>
                <a:srgbClr val="45818E"/>
              </a:buClr>
              <a:buSzPct val="100000"/>
              <a:buAutoNum type="arabicPeriod"/>
            </a:pPr>
            <a:r>
              <a:rPr lang="en-GB" sz="3200">
                <a:solidFill>
                  <a:srgbClr val="45818E"/>
                </a:solidFill>
              </a:rPr>
              <a:t>Calculate the mode.</a:t>
            </a:r>
            <a:endParaRPr sz="3200">
              <a:solidFill>
                <a:srgbClr val="45818E"/>
              </a:solidFill>
            </a:endParaRPr>
          </a:p>
          <a:p>
            <a:pPr marL="0" indent="0">
              <a:spcBef>
                <a:spcPts val="1600"/>
              </a:spcBef>
              <a:buNone/>
            </a:pPr>
            <a:endParaRPr sz="3200">
              <a:solidFill>
                <a:srgbClr val="45818E"/>
              </a:solidFill>
            </a:endParaRPr>
          </a:p>
          <a:p>
            <a:pPr marL="0" indent="0">
              <a:spcBef>
                <a:spcPts val="1600"/>
              </a:spcBef>
              <a:spcAft>
                <a:spcPts val="1600"/>
              </a:spcAft>
              <a:buNone/>
            </a:pPr>
            <a:endParaRPr sz="3200">
              <a:solidFill>
                <a:srgbClr val="45818E"/>
              </a:solidFill>
            </a:endParaRPr>
          </a:p>
        </p:txBody>
      </p:sp>
      <p:sp>
        <p:nvSpPr>
          <p:cNvPr id="169" name="Google Shape;169;p26"/>
          <p:cNvSpPr txBox="1">
            <a:spLocks noGrp="1"/>
          </p:cNvSpPr>
          <p:nvPr>
            <p:ph type="body" idx="2"/>
          </p:nvPr>
        </p:nvSpPr>
        <p:spPr>
          <a:xfrm>
            <a:off x="153333" y="5394400"/>
            <a:ext cx="2467200" cy="697600"/>
          </a:xfrm>
          <a:prstGeom prst="rect">
            <a:avLst/>
          </a:prstGeom>
        </p:spPr>
        <p:txBody>
          <a:bodyPr spcFirstLastPara="1" vert="horz" wrap="square" lIns="121900" tIns="121900" rIns="121900" bIns="121900" rtlCol="0" anchor="t" anchorCtr="0">
            <a:normAutofit fontScale="47500" lnSpcReduction="20000"/>
          </a:bodyPr>
          <a:lstStyle/>
          <a:p>
            <a:pPr marL="0" indent="0">
              <a:spcAft>
                <a:spcPts val="1600"/>
              </a:spcAft>
              <a:buClr>
                <a:schemeClr val="dk1"/>
              </a:buClr>
              <a:buSzPct val="45833"/>
              <a:buNone/>
            </a:pPr>
            <a:r>
              <a:rPr lang="en-GB" sz="3200" b="1">
                <a:solidFill>
                  <a:srgbClr val="FF0000"/>
                </a:solidFill>
              </a:rPr>
              <a:t>Warning:</a:t>
            </a:r>
            <a:r>
              <a:rPr lang="en-GB" sz="3200">
                <a:solidFill>
                  <a:srgbClr val="45818E"/>
                </a:solidFill>
              </a:rPr>
              <a:t>   </a:t>
            </a:r>
            <a:endParaRPr/>
          </a:p>
        </p:txBody>
      </p:sp>
      <p:sp>
        <p:nvSpPr>
          <p:cNvPr id="170" name="Google Shape;170;p2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61</a:t>
            </a:fld>
            <a:endParaRPr/>
          </a:p>
        </p:txBody>
      </p:sp>
      <p:pic>
        <p:nvPicPr>
          <p:cNvPr id="171" name="Google Shape;171;p26"/>
          <p:cNvPicPr preferRelativeResize="0"/>
          <p:nvPr/>
        </p:nvPicPr>
        <p:blipFill rotWithShape="1">
          <a:blip r:embed="rId3">
            <a:alphaModFix/>
          </a:blip>
          <a:srcRect t="11580" r="12656" b="13417"/>
          <a:stretch/>
        </p:blipFill>
        <p:spPr>
          <a:xfrm>
            <a:off x="2969201" y="1599618"/>
            <a:ext cx="9059001" cy="4375357"/>
          </a:xfrm>
          <a:prstGeom prst="rect">
            <a:avLst/>
          </a:prstGeom>
          <a:noFill/>
          <a:ln>
            <a:noFill/>
          </a:ln>
        </p:spPr>
      </p:pic>
      <p:cxnSp>
        <p:nvCxnSpPr>
          <p:cNvPr id="172" name="Google Shape;172;p26"/>
          <p:cNvCxnSpPr/>
          <p:nvPr/>
        </p:nvCxnSpPr>
        <p:spPr>
          <a:xfrm rot="10800000" flipH="1">
            <a:off x="2439333" y="2913333"/>
            <a:ext cx="1310400" cy="989600"/>
          </a:xfrm>
          <a:prstGeom prst="straightConnector1">
            <a:avLst/>
          </a:prstGeom>
          <a:noFill/>
          <a:ln w="38100" cap="flat" cmpd="sng">
            <a:solidFill>
              <a:srgbClr val="FF9900"/>
            </a:solidFill>
            <a:prstDash val="solid"/>
            <a:round/>
            <a:headEnd type="none" w="med" len="med"/>
            <a:tailEnd type="triangle" w="med" len="med"/>
          </a:ln>
        </p:spPr>
      </p:cxnSp>
      <p:cxnSp>
        <p:nvCxnSpPr>
          <p:cNvPr id="173" name="Google Shape;173;p26"/>
          <p:cNvCxnSpPr/>
          <p:nvPr/>
        </p:nvCxnSpPr>
        <p:spPr>
          <a:xfrm>
            <a:off x="2550833" y="4669567"/>
            <a:ext cx="1017600" cy="975600"/>
          </a:xfrm>
          <a:prstGeom prst="straightConnector1">
            <a:avLst/>
          </a:prstGeom>
          <a:noFill/>
          <a:ln w="38100" cap="flat" cmpd="sng">
            <a:solidFill>
              <a:srgbClr val="38761D"/>
            </a:solidFill>
            <a:prstDash val="solid"/>
            <a:round/>
            <a:headEnd type="none" w="med" len="med"/>
            <a:tailEnd type="triangle" w="med" len="med"/>
          </a:ln>
        </p:spPr>
      </p:cxnSp>
      <p:pic>
        <p:nvPicPr>
          <p:cNvPr id="174" name="Google Shape;174;p26"/>
          <p:cNvPicPr preferRelativeResize="0"/>
          <p:nvPr/>
        </p:nvPicPr>
        <p:blipFill>
          <a:blip r:embed="rId4">
            <a:alphaModFix/>
          </a:blip>
          <a:stretch>
            <a:fillRect/>
          </a:stretch>
        </p:blipFill>
        <p:spPr>
          <a:xfrm>
            <a:off x="9470599" y="3122367"/>
            <a:ext cx="2467200" cy="206499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Warning when using statistics Module</a:t>
            </a:r>
            <a:endParaRPr/>
          </a:p>
        </p:txBody>
      </p:sp>
      <p:sp>
        <p:nvSpPr>
          <p:cNvPr id="180" name="Google Shape;180;p27"/>
          <p:cNvSpPr txBox="1">
            <a:spLocks noGrp="1"/>
          </p:cNvSpPr>
          <p:nvPr>
            <p:ph type="body" idx="1"/>
          </p:nvPr>
        </p:nvSpPr>
        <p:spPr>
          <a:xfrm>
            <a:off x="415600" y="1536633"/>
            <a:ext cx="11279200" cy="1237200"/>
          </a:xfrm>
          <a:prstGeom prst="rect">
            <a:avLst/>
          </a:prstGeom>
        </p:spPr>
        <p:txBody>
          <a:bodyPr spcFirstLastPara="1" vert="horz" wrap="square" lIns="121900" tIns="121900" rIns="121900" bIns="121900" rtlCol="0" anchor="t" anchorCtr="0">
            <a:normAutofit fontScale="92500" lnSpcReduction="20000"/>
          </a:bodyPr>
          <a:lstStyle/>
          <a:p>
            <a:pPr marL="0" indent="0">
              <a:buClr>
                <a:schemeClr val="dk1"/>
              </a:buClr>
              <a:buSzPct val="45833"/>
              <a:buNone/>
            </a:pPr>
            <a:r>
              <a:rPr lang="en-GB" sz="3200" b="1">
                <a:solidFill>
                  <a:srgbClr val="FF0000"/>
                </a:solidFill>
              </a:rPr>
              <a:t>Warning:</a:t>
            </a:r>
            <a:r>
              <a:rPr lang="en-GB" sz="3200">
                <a:solidFill>
                  <a:srgbClr val="45818E"/>
                </a:solidFill>
              </a:rPr>
              <a:t>   When using the statistics module and two or more items have the same mode value or the list is empty, you will get an error</a:t>
            </a:r>
            <a:endParaRPr sz="3200">
              <a:solidFill>
                <a:srgbClr val="45818E"/>
              </a:solidFill>
            </a:endParaRPr>
          </a:p>
          <a:p>
            <a:pPr marL="0" indent="0">
              <a:spcBef>
                <a:spcPts val="1600"/>
              </a:spcBef>
              <a:spcAft>
                <a:spcPts val="1600"/>
              </a:spcAft>
              <a:buNone/>
            </a:pPr>
            <a:endParaRPr/>
          </a:p>
        </p:txBody>
      </p:sp>
      <p:sp>
        <p:nvSpPr>
          <p:cNvPr id="181" name="Google Shape;181;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62</a:t>
            </a:fld>
            <a:endParaRPr/>
          </a:p>
        </p:txBody>
      </p:sp>
      <p:pic>
        <p:nvPicPr>
          <p:cNvPr id="182" name="Google Shape;182;p27"/>
          <p:cNvPicPr preferRelativeResize="0"/>
          <p:nvPr/>
        </p:nvPicPr>
        <p:blipFill rotWithShape="1">
          <a:blip r:embed="rId3">
            <a:alphaModFix/>
          </a:blip>
          <a:srcRect l="911" t="25133" r="16217" b="9923"/>
          <a:stretch/>
        </p:blipFill>
        <p:spPr>
          <a:xfrm>
            <a:off x="1684301" y="2550833"/>
            <a:ext cx="8823399" cy="388923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415600" y="593367"/>
            <a:ext cx="11360800" cy="1246800"/>
          </a:xfrm>
          <a:prstGeom prst="rect">
            <a:avLst/>
          </a:prstGeom>
        </p:spPr>
        <p:txBody>
          <a:bodyPr spcFirstLastPara="1" vert="horz" wrap="square" lIns="121900" tIns="121900" rIns="121900" bIns="121900" rtlCol="0" anchor="t" anchorCtr="0">
            <a:normAutofit/>
          </a:bodyPr>
          <a:lstStyle/>
          <a:p>
            <a:pPr>
              <a:buClr>
                <a:schemeClr val="dk1"/>
              </a:buClr>
              <a:buSzPct val="39285"/>
            </a:pPr>
            <a:r>
              <a:rPr lang="en-GB"/>
              <a:t>Video on code to find the mode of a data set using the statistics module</a:t>
            </a:r>
            <a:endParaRPr/>
          </a:p>
        </p:txBody>
      </p:sp>
      <p:sp>
        <p:nvSpPr>
          <p:cNvPr id="188" name="Google Shape;188;p2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89" name="Google Shape;189;p2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190" name="Google Shape;190;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63</a:t>
            </a:fld>
            <a:endParaRPr/>
          </a:p>
        </p:txBody>
      </p:sp>
      <p:pic>
        <p:nvPicPr>
          <p:cNvPr id="191" name="Google Shape;191;p28" title="Finding mode module(slides) Mar 21, 2021 4:33 PM.webm">
            <a:hlinkClick r:id="rId3"/>
          </p:cNvPr>
          <p:cNvPicPr preferRelativeResize="0"/>
          <p:nvPr/>
        </p:nvPicPr>
        <p:blipFill>
          <a:blip r:embed="rId4">
            <a:alphaModFix/>
          </a:blip>
          <a:stretch>
            <a:fillRect/>
          </a:stretch>
        </p:blipFill>
        <p:spPr>
          <a:xfrm>
            <a:off x="1589067" y="1840168"/>
            <a:ext cx="8098109" cy="45552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Computational Thinking_ </a:t>
            </a:r>
            <a:r>
              <a:rPr lang="en-GB" sz="3584" b="1">
                <a:solidFill>
                  <a:srgbClr val="980000"/>
                </a:solidFill>
              </a:rPr>
              <a:t>before you go to the next slide</a:t>
            </a:r>
            <a:endParaRPr/>
          </a:p>
        </p:txBody>
      </p:sp>
      <p:sp>
        <p:nvSpPr>
          <p:cNvPr id="197" name="Google Shape;197;p29"/>
          <p:cNvSpPr txBox="1">
            <a:spLocks noGrp="1"/>
          </p:cNvSpPr>
          <p:nvPr>
            <p:ph type="body" idx="1"/>
          </p:nvPr>
        </p:nvSpPr>
        <p:spPr>
          <a:xfrm>
            <a:off x="415600" y="1536633"/>
            <a:ext cx="11360800" cy="2749600"/>
          </a:xfrm>
          <a:prstGeom prst="rect">
            <a:avLst/>
          </a:prstGeom>
        </p:spPr>
        <p:txBody>
          <a:bodyPr spcFirstLastPara="1" vert="horz" wrap="square" lIns="121900" tIns="121900" rIns="121900" bIns="121900" rtlCol="0" anchor="t" anchorCtr="0">
            <a:normAutofit/>
          </a:bodyPr>
          <a:lstStyle/>
          <a:p>
            <a:pPr marL="0" indent="0">
              <a:buNone/>
            </a:pPr>
            <a:r>
              <a:rPr lang="en-GB" sz="4000"/>
              <a:t>Create an </a:t>
            </a:r>
            <a:r>
              <a:rPr lang="en-GB" sz="4000" b="1"/>
              <a:t>Algorithm</a:t>
            </a:r>
            <a:r>
              <a:rPr lang="en-GB" sz="4000"/>
              <a:t> to find the mode of the following data.</a:t>
            </a:r>
            <a:endParaRPr sz="4000"/>
          </a:p>
          <a:p>
            <a:pPr marL="839979" indent="-501637">
              <a:spcBef>
                <a:spcPts val="1600"/>
              </a:spcBef>
              <a:buSzPct val="100000"/>
              <a:buAutoNum type="arabicPeriod"/>
            </a:pPr>
            <a:r>
              <a:rPr lang="en-GB" sz="4000">
                <a:solidFill>
                  <a:srgbClr val="0000FF"/>
                </a:solidFill>
              </a:rPr>
              <a:t>1,2,3,4,5,6,3,5,7,1,1,4,6,8</a:t>
            </a:r>
            <a:r>
              <a:rPr lang="en-GB" sz="4000"/>
              <a:t> </a:t>
            </a:r>
            <a:endParaRPr sz="4000"/>
          </a:p>
          <a:p>
            <a:pPr marL="839979" indent="0">
              <a:spcBef>
                <a:spcPts val="1600"/>
              </a:spcBef>
              <a:buNone/>
            </a:pPr>
            <a:endParaRPr sz="4000">
              <a:solidFill>
                <a:srgbClr val="B45F06"/>
              </a:solidFill>
            </a:endParaRPr>
          </a:p>
          <a:p>
            <a:pPr marL="0" indent="0">
              <a:spcBef>
                <a:spcPts val="1600"/>
              </a:spcBef>
              <a:spcAft>
                <a:spcPts val="1600"/>
              </a:spcAft>
              <a:buNone/>
            </a:pPr>
            <a:endParaRPr/>
          </a:p>
        </p:txBody>
      </p:sp>
      <p:sp>
        <p:nvSpPr>
          <p:cNvPr id="198" name="Google Shape;198;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64</a:t>
            </a:fld>
            <a:endParaRPr/>
          </a:p>
        </p:txBody>
      </p:sp>
      <p:sp>
        <p:nvSpPr>
          <p:cNvPr id="199" name="Google Shape;199;p29"/>
          <p:cNvSpPr txBox="1"/>
          <p:nvPr/>
        </p:nvSpPr>
        <p:spPr>
          <a:xfrm>
            <a:off x="817067" y="3000367"/>
            <a:ext cx="10756000" cy="3488543"/>
          </a:xfrm>
          <a:prstGeom prst="rect">
            <a:avLst/>
          </a:prstGeom>
          <a:noFill/>
          <a:ln>
            <a:noFill/>
          </a:ln>
        </p:spPr>
        <p:txBody>
          <a:bodyPr spcFirstLastPara="1" wrap="square" lIns="121900" tIns="121900" rIns="121900" bIns="121900" anchor="t" anchorCtr="0">
            <a:spAutoFit/>
          </a:bodyPr>
          <a:lstStyle/>
          <a:p>
            <a:pPr marL="609585" indent="-474121">
              <a:buClr>
                <a:srgbClr val="76A5AF"/>
              </a:buClr>
              <a:buSzPts val="2000"/>
              <a:buAutoNum type="arabicPeriod"/>
            </a:pPr>
            <a:r>
              <a:rPr lang="en-GB" sz="2667">
                <a:solidFill>
                  <a:srgbClr val="76A5AF"/>
                </a:solidFill>
              </a:rPr>
              <a:t>Put data into list</a:t>
            </a:r>
            <a:endParaRPr sz="2667">
              <a:solidFill>
                <a:srgbClr val="76A5AF"/>
              </a:solidFill>
            </a:endParaRPr>
          </a:p>
          <a:p>
            <a:pPr marL="609585" indent="-474121">
              <a:buClr>
                <a:srgbClr val="76A5AF"/>
              </a:buClr>
              <a:buSzPts val="2000"/>
              <a:buAutoNum type="arabicPeriod"/>
            </a:pPr>
            <a:r>
              <a:rPr lang="en-GB" sz="2667">
                <a:solidFill>
                  <a:srgbClr val="76A5AF"/>
                </a:solidFill>
              </a:rPr>
              <a:t>Create two lists to store count /frequency of number occurring and value being counted</a:t>
            </a:r>
            <a:endParaRPr sz="2667">
              <a:solidFill>
                <a:srgbClr val="76A5AF"/>
              </a:solidFill>
            </a:endParaRPr>
          </a:p>
          <a:p>
            <a:pPr marL="609585" indent="-474121">
              <a:buClr>
                <a:srgbClr val="76A5AF"/>
              </a:buClr>
              <a:buSzPts val="2000"/>
              <a:buAutoNum type="arabicPeriod"/>
            </a:pPr>
            <a:r>
              <a:rPr lang="en-GB" sz="2667">
                <a:solidFill>
                  <a:srgbClr val="76A5AF"/>
                </a:solidFill>
              </a:rPr>
              <a:t>Iterate through the list counting items</a:t>
            </a:r>
            <a:endParaRPr sz="2667">
              <a:solidFill>
                <a:srgbClr val="76A5AF"/>
              </a:solidFill>
            </a:endParaRPr>
          </a:p>
          <a:p>
            <a:pPr marL="609585" indent="-474121">
              <a:buClr>
                <a:srgbClr val="76A5AF"/>
              </a:buClr>
              <a:buSzPts val="2000"/>
              <a:buAutoNum type="arabicPeriod"/>
            </a:pPr>
            <a:r>
              <a:rPr lang="en-GB" sz="2667">
                <a:solidFill>
                  <a:srgbClr val="76A5AF"/>
                </a:solidFill>
              </a:rPr>
              <a:t>Append count to list</a:t>
            </a:r>
            <a:endParaRPr sz="2667">
              <a:solidFill>
                <a:srgbClr val="76A5AF"/>
              </a:solidFill>
            </a:endParaRPr>
          </a:p>
          <a:p>
            <a:pPr marL="609585" indent="-474121">
              <a:buClr>
                <a:srgbClr val="76A5AF"/>
              </a:buClr>
              <a:buSzPts val="2000"/>
              <a:buAutoNum type="arabicPeriod"/>
            </a:pPr>
            <a:r>
              <a:rPr lang="en-GB" sz="2667">
                <a:solidFill>
                  <a:srgbClr val="76A5AF"/>
                </a:solidFill>
              </a:rPr>
              <a:t>Identify the position of the number with the highest frequency</a:t>
            </a:r>
            <a:endParaRPr sz="2667">
              <a:solidFill>
                <a:srgbClr val="76A5AF"/>
              </a:solidFill>
            </a:endParaRPr>
          </a:p>
          <a:p>
            <a:pPr marL="609585" indent="-474121">
              <a:buClr>
                <a:srgbClr val="76A5AF"/>
              </a:buClr>
              <a:buSzPts val="2000"/>
              <a:buAutoNum type="arabicPeriod"/>
            </a:pPr>
            <a:r>
              <a:rPr lang="en-GB" sz="2667">
                <a:solidFill>
                  <a:srgbClr val="76A5AF"/>
                </a:solidFill>
              </a:rPr>
              <a:t>Print modal value</a:t>
            </a:r>
            <a:endParaRPr sz="2667">
              <a:solidFill>
                <a:srgbClr val="76A5AF"/>
              </a:solidFill>
            </a:endParaRPr>
          </a:p>
          <a:p>
            <a:pPr marL="609585"/>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endParaRPr/>
          </a:p>
        </p:txBody>
      </p:sp>
      <p:sp>
        <p:nvSpPr>
          <p:cNvPr id="205" name="Google Shape;205;p30"/>
          <p:cNvSpPr txBox="1">
            <a:spLocks noGrp="1"/>
          </p:cNvSpPr>
          <p:nvPr>
            <p:ph type="body" idx="1"/>
          </p:nvPr>
        </p:nvSpPr>
        <p:spPr>
          <a:xfrm>
            <a:off x="415600" y="1536633"/>
            <a:ext cx="2665200" cy="4555200"/>
          </a:xfrm>
          <a:prstGeom prst="rect">
            <a:avLst/>
          </a:prstGeom>
        </p:spPr>
        <p:txBody>
          <a:bodyPr spcFirstLastPara="1" vert="horz" wrap="square" lIns="121900" tIns="121900" rIns="121900" bIns="121900" rtlCol="0" anchor="t" anchorCtr="0">
            <a:normAutofit lnSpcReduction="10000"/>
          </a:bodyPr>
          <a:lstStyle/>
          <a:p>
            <a:pPr marL="0" indent="0">
              <a:buNone/>
            </a:pPr>
            <a:r>
              <a:rPr lang="en-GB" sz="3200"/>
              <a:t>Code with algorithm to find mode of data</a:t>
            </a:r>
            <a:endParaRPr sz="3200"/>
          </a:p>
          <a:p>
            <a:pPr marL="0" indent="0">
              <a:spcBef>
                <a:spcPts val="1600"/>
              </a:spcBef>
              <a:spcAft>
                <a:spcPts val="1600"/>
              </a:spcAft>
              <a:buNone/>
            </a:pPr>
            <a:r>
              <a:rPr lang="en-GB" sz="3200"/>
              <a:t>Code in classroom to download</a:t>
            </a:r>
            <a:endParaRPr sz="3200"/>
          </a:p>
        </p:txBody>
      </p:sp>
      <p:sp>
        <p:nvSpPr>
          <p:cNvPr id="206" name="Google Shape;206;p30"/>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207" name="Google Shape;207;p3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65</a:t>
            </a:fld>
            <a:endParaRPr/>
          </a:p>
        </p:txBody>
      </p:sp>
      <p:pic>
        <p:nvPicPr>
          <p:cNvPr id="208" name="Google Shape;208;p30"/>
          <p:cNvPicPr preferRelativeResize="0"/>
          <p:nvPr/>
        </p:nvPicPr>
        <p:blipFill rotWithShape="1">
          <a:blip r:embed="rId3">
            <a:alphaModFix/>
          </a:blip>
          <a:srcRect l="2740" t="10940" r="47156" b="16987"/>
          <a:stretch/>
        </p:blipFill>
        <p:spPr>
          <a:xfrm>
            <a:off x="3696116" y="254500"/>
            <a:ext cx="8161017" cy="66035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pPr>
              <a:buClr>
                <a:schemeClr val="dk1"/>
              </a:buClr>
              <a:buSzPct val="39285"/>
            </a:pPr>
            <a:r>
              <a:rPr lang="en-GB"/>
              <a:t>Analytics 3 (c) :The Mode: Challenge</a:t>
            </a:r>
            <a:endParaRPr/>
          </a:p>
        </p:txBody>
      </p:sp>
      <p:sp>
        <p:nvSpPr>
          <p:cNvPr id="214" name="Google Shape;214;p3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480048">
              <a:lnSpc>
                <a:spcPct val="95000"/>
              </a:lnSpc>
              <a:buClr>
                <a:srgbClr val="0000FF"/>
              </a:buClr>
              <a:buSzPts val="2070"/>
              <a:buAutoNum type="arabicPeriod"/>
            </a:pPr>
            <a:r>
              <a:rPr lang="en-GB" sz="2760">
                <a:solidFill>
                  <a:srgbClr val="0000FF"/>
                </a:solidFill>
              </a:rPr>
              <a:t>Write code to find the mode of the following values </a:t>
            </a:r>
            <a:endParaRPr sz="2760">
              <a:solidFill>
                <a:srgbClr val="0000FF"/>
              </a:solidFill>
            </a:endParaRPr>
          </a:p>
          <a:p>
            <a:pPr marL="1219170" indent="0" algn="ctr">
              <a:lnSpc>
                <a:spcPct val="95000"/>
              </a:lnSpc>
              <a:spcBef>
                <a:spcPts val="1600"/>
              </a:spcBef>
              <a:buSzPts val="770"/>
              <a:buNone/>
            </a:pPr>
            <a:r>
              <a:rPr lang="en-GB" sz="2760" b="1">
                <a:solidFill>
                  <a:srgbClr val="0000FF"/>
                </a:solidFill>
              </a:rPr>
              <a:t>1,3,6,5,7,8,7,10,3,5,3</a:t>
            </a:r>
            <a:endParaRPr sz="2760" b="1">
              <a:solidFill>
                <a:srgbClr val="0000FF"/>
              </a:solidFill>
            </a:endParaRPr>
          </a:p>
          <a:p>
            <a:pPr indent="-432212">
              <a:lnSpc>
                <a:spcPct val="80000"/>
              </a:lnSpc>
              <a:spcBef>
                <a:spcPts val="1600"/>
              </a:spcBef>
              <a:buClr>
                <a:srgbClr val="980000"/>
              </a:buClr>
              <a:buSzPts val="1505"/>
              <a:buAutoNum type="arabicPeriod"/>
            </a:pPr>
            <a:r>
              <a:rPr lang="en-GB" sz="2807">
                <a:solidFill>
                  <a:srgbClr val="980000"/>
                </a:solidFill>
              </a:rPr>
              <a:t>Write an app to calculate the mode of numbers entered by a user and </a:t>
            </a:r>
            <a:r>
              <a:rPr lang="en-GB" sz="2760">
                <a:solidFill>
                  <a:srgbClr val="980000"/>
                </a:solidFill>
              </a:rPr>
              <a:t> and print the mean of the values to the screen</a:t>
            </a:r>
            <a:endParaRPr sz="2760">
              <a:solidFill>
                <a:srgbClr val="980000"/>
              </a:solidFill>
            </a:endParaRPr>
          </a:p>
          <a:p>
            <a:pPr indent="0">
              <a:lnSpc>
                <a:spcPct val="80000"/>
              </a:lnSpc>
              <a:spcBef>
                <a:spcPts val="1600"/>
              </a:spcBef>
              <a:buNone/>
            </a:pPr>
            <a:endParaRPr sz="2760">
              <a:solidFill>
                <a:srgbClr val="980000"/>
              </a:solidFill>
            </a:endParaRPr>
          </a:p>
          <a:p>
            <a:pPr indent="-480048">
              <a:lnSpc>
                <a:spcPct val="95000"/>
              </a:lnSpc>
              <a:spcBef>
                <a:spcPts val="1600"/>
              </a:spcBef>
              <a:buClr>
                <a:srgbClr val="134F5C"/>
              </a:buClr>
              <a:buSzPts val="2070"/>
              <a:buAutoNum type="arabicPeriod"/>
            </a:pPr>
            <a:r>
              <a:rPr lang="en-GB" sz="2760">
                <a:solidFill>
                  <a:srgbClr val="134F5C"/>
                </a:solidFill>
              </a:rPr>
              <a:t>Create a .csv file that contains the following values</a:t>
            </a:r>
            <a:endParaRPr sz="2760">
              <a:solidFill>
                <a:srgbClr val="134F5C"/>
              </a:solidFill>
            </a:endParaRPr>
          </a:p>
          <a:p>
            <a:pPr marL="1219170" indent="0" algn="ctr">
              <a:lnSpc>
                <a:spcPct val="95000"/>
              </a:lnSpc>
              <a:spcBef>
                <a:spcPts val="1600"/>
              </a:spcBef>
              <a:buSzPts val="770"/>
              <a:buNone/>
            </a:pPr>
            <a:r>
              <a:rPr lang="en-GB" sz="2760" b="1">
                <a:solidFill>
                  <a:srgbClr val="134F5C"/>
                </a:solidFill>
              </a:rPr>
              <a:t>33,44,777,88,22,2,4,2,2,6,6,88,99,1</a:t>
            </a:r>
            <a:endParaRPr sz="2760" b="1">
              <a:solidFill>
                <a:srgbClr val="134F5C"/>
              </a:solidFill>
            </a:endParaRPr>
          </a:p>
          <a:p>
            <a:pPr indent="0">
              <a:lnSpc>
                <a:spcPct val="95000"/>
              </a:lnSpc>
              <a:spcBef>
                <a:spcPts val="1600"/>
              </a:spcBef>
              <a:buSzPts val="770"/>
              <a:buNone/>
            </a:pPr>
            <a:r>
              <a:rPr lang="en-GB" sz="2760">
                <a:solidFill>
                  <a:srgbClr val="134F5C"/>
                </a:solidFill>
              </a:rPr>
              <a:t>Write code will read the values and print the mode of the values to the screen.</a:t>
            </a:r>
            <a:endParaRPr sz="2760">
              <a:solidFill>
                <a:srgbClr val="134F5C"/>
              </a:solidFill>
            </a:endParaRPr>
          </a:p>
          <a:p>
            <a:pPr indent="0">
              <a:lnSpc>
                <a:spcPct val="95000"/>
              </a:lnSpc>
              <a:spcBef>
                <a:spcPts val="1600"/>
              </a:spcBef>
              <a:spcAft>
                <a:spcPts val="1600"/>
              </a:spcAft>
              <a:buSzPts val="770"/>
              <a:buNone/>
            </a:pPr>
            <a:endParaRPr sz="1960">
              <a:solidFill>
                <a:srgbClr val="980000"/>
              </a:solidFill>
            </a:endParaRPr>
          </a:p>
        </p:txBody>
      </p:sp>
      <p:sp>
        <p:nvSpPr>
          <p:cNvPr id="215" name="Google Shape;215;p3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66</a:t>
            </a:fld>
            <a:endParaRPr/>
          </a:p>
        </p:txBody>
      </p:sp>
      <p:pic>
        <p:nvPicPr>
          <p:cNvPr id="216" name="Google Shape;216;p31"/>
          <p:cNvPicPr preferRelativeResize="0"/>
          <p:nvPr/>
        </p:nvPicPr>
        <p:blipFill>
          <a:blip r:embed="rId3">
            <a:alphaModFix/>
          </a:blip>
          <a:stretch>
            <a:fillRect/>
          </a:stretch>
        </p:blipFill>
        <p:spPr>
          <a:xfrm>
            <a:off x="9247001" y="169900"/>
            <a:ext cx="2177867" cy="217786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415600" y="438933"/>
            <a:ext cx="4187200" cy="763600"/>
          </a:xfrm>
          <a:prstGeom prst="rect">
            <a:avLst/>
          </a:prstGeom>
        </p:spPr>
        <p:txBody>
          <a:bodyPr spcFirstLastPara="1" vert="horz" wrap="square" lIns="121900" tIns="121900" rIns="121900" bIns="121900" rtlCol="0" anchor="t" anchorCtr="0">
            <a:noAutofit/>
          </a:bodyPr>
          <a:lstStyle/>
          <a:p>
            <a:pPr>
              <a:buClr>
                <a:schemeClr val="dk1"/>
              </a:buClr>
              <a:buSzPts val="990"/>
            </a:pPr>
            <a:r>
              <a:rPr lang="en-GB" sz="5227"/>
              <a:t>Text Analysis </a:t>
            </a:r>
            <a:endParaRPr sz="2827"/>
          </a:p>
        </p:txBody>
      </p:sp>
      <p:sp>
        <p:nvSpPr>
          <p:cNvPr id="222" name="Google Shape;222;p32"/>
          <p:cNvSpPr txBox="1">
            <a:spLocks noGrp="1"/>
          </p:cNvSpPr>
          <p:nvPr>
            <p:ph type="body" idx="1"/>
          </p:nvPr>
        </p:nvSpPr>
        <p:spPr>
          <a:xfrm>
            <a:off x="415600" y="1536633"/>
            <a:ext cx="3446000" cy="26956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sz="2800" b="1">
                <a:solidFill>
                  <a:srgbClr val="990000"/>
                </a:solidFill>
              </a:rPr>
              <a:t>Counting the number of letters are in a text</a:t>
            </a:r>
            <a:endParaRPr sz="2800" b="1">
              <a:solidFill>
                <a:srgbClr val="990000"/>
              </a:solidFill>
            </a:endParaRPr>
          </a:p>
        </p:txBody>
      </p:sp>
      <p:sp>
        <p:nvSpPr>
          <p:cNvPr id="223" name="Google Shape;223;p32"/>
          <p:cNvSpPr txBox="1">
            <a:spLocks noGrp="1"/>
          </p:cNvSpPr>
          <p:nvPr>
            <p:ph type="body" idx="2"/>
          </p:nvPr>
        </p:nvSpPr>
        <p:spPr>
          <a:xfrm>
            <a:off x="415600" y="5041533"/>
            <a:ext cx="3606000" cy="679600"/>
          </a:xfrm>
          <a:prstGeom prst="rect">
            <a:avLst/>
          </a:prstGeom>
        </p:spPr>
        <p:txBody>
          <a:bodyPr spcFirstLastPara="1" vert="horz" wrap="square" lIns="121900" tIns="121900" rIns="121900" bIns="121900" rtlCol="0" anchor="t" anchorCtr="0">
            <a:normAutofit fontScale="55000" lnSpcReduction="20000"/>
          </a:bodyPr>
          <a:lstStyle/>
          <a:p>
            <a:pPr marL="0" indent="0">
              <a:spcAft>
                <a:spcPts val="1600"/>
              </a:spcAft>
              <a:buNone/>
            </a:pPr>
            <a:r>
              <a:rPr lang="en-GB" sz="2533" b="1">
                <a:solidFill>
                  <a:srgbClr val="274E13"/>
                </a:solidFill>
              </a:rPr>
              <a:t>Output</a:t>
            </a:r>
            <a:endParaRPr sz="2533" b="1">
              <a:solidFill>
                <a:srgbClr val="274E13"/>
              </a:solidFill>
            </a:endParaRPr>
          </a:p>
        </p:txBody>
      </p:sp>
      <p:sp>
        <p:nvSpPr>
          <p:cNvPr id="224" name="Google Shape;224;p3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67</a:t>
            </a:fld>
            <a:endParaRPr/>
          </a:p>
        </p:txBody>
      </p:sp>
      <p:pic>
        <p:nvPicPr>
          <p:cNvPr id="225" name="Google Shape;225;p32"/>
          <p:cNvPicPr preferRelativeResize="0"/>
          <p:nvPr/>
        </p:nvPicPr>
        <p:blipFill rotWithShape="1">
          <a:blip r:embed="rId3">
            <a:alphaModFix/>
          </a:blip>
          <a:srcRect l="508" t="8653" r="52845" b="19589"/>
          <a:stretch/>
        </p:blipFill>
        <p:spPr>
          <a:xfrm>
            <a:off x="5580103" y="253534"/>
            <a:ext cx="6318899" cy="5467601"/>
          </a:xfrm>
          <a:prstGeom prst="rect">
            <a:avLst/>
          </a:prstGeom>
          <a:noFill/>
          <a:ln>
            <a:noFill/>
          </a:ln>
        </p:spPr>
      </p:pic>
      <p:pic>
        <p:nvPicPr>
          <p:cNvPr id="226" name="Google Shape;226;p32"/>
          <p:cNvPicPr preferRelativeResize="0"/>
          <p:nvPr/>
        </p:nvPicPr>
        <p:blipFill rotWithShape="1">
          <a:blip r:embed="rId4">
            <a:alphaModFix/>
          </a:blip>
          <a:srcRect t="83073" r="8172" b="7017"/>
          <a:stretch/>
        </p:blipFill>
        <p:spPr>
          <a:xfrm>
            <a:off x="203201" y="5900368"/>
            <a:ext cx="11195897" cy="6796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415600" y="438933"/>
            <a:ext cx="8142800" cy="1097600"/>
          </a:xfrm>
          <a:prstGeom prst="rect">
            <a:avLst/>
          </a:prstGeom>
        </p:spPr>
        <p:txBody>
          <a:bodyPr spcFirstLastPara="1" vert="horz" wrap="square" lIns="121900" tIns="121900" rIns="121900" bIns="121900" rtlCol="0" anchor="t" anchorCtr="0">
            <a:noAutofit/>
          </a:bodyPr>
          <a:lstStyle/>
          <a:p>
            <a:pPr>
              <a:buClr>
                <a:schemeClr val="dk1"/>
              </a:buClr>
              <a:buSzPts val="990"/>
            </a:pPr>
            <a:r>
              <a:rPr lang="en-GB" sz="5227"/>
              <a:t>Text Analysis: </a:t>
            </a:r>
            <a:r>
              <a:rPr lang="en-GB"/>
              <a:t>Example 1</a:t>
            </a:r>
            <a:endParaRPr sz="2827"/>
          </a:p>
        </p:txBody>
      </p:sp>
      <p:sp>
        <p:nvSpPr>
          <p:cNvPr id="232" name="Google Shape;232;p33"/>
          <p:cNvSpPr txBox="1">
            <a:spLocks noGrp="1"/>
          </p:cNvSpPr>
          <p:nvPr>
            <p:ph type="body" idx="1"/>
          </p:nvPr>
        </p:nvSpPr>
        <p:spPr>
          <a:xfrm>
            <a:off x="415600" y="1536633"/>
            <a:ext cx="3446000" cy="26956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sz="2800" b="1">
                <a:solidFill>
                  <a:srgbClr val="990000"/>
                </a:solidFill>
              </a:rPr>
              <a:t>Counting the number of letters that are are in a text</a:t>
            </a:r>
            <a:endParaRPr sz="2800" b="1">
              <a:solidFill>
                <a:srgbClr val="990000"/>
              </a:solidFill>
            </a:endParaRPr>
          </a:p>
        </p:txBody>
      </p:sp>
      <p:sp>
        <p:nvSpPr>
          <p:cNvPr id="233" name="Google Shape;233;p33"/>
          <p:cNvSpPr txBox="1">
            <a:spLocks noGrp="1"/>
          </p:cNvSpPr>
          <p:nvPr>
            <p:ph type="body" idx="2"/>
          </p:nvPr>
        </p:nvSpPr>
        <p:spPr>
          <a:xfrm>
            <a:off x="415600" y="5041533"/>
            <a:ext cx="3606000" cy="679600"/>
          </a:xfrm>
          <a:prstGeom prst="rect">
            <a:avLst/>
          </a:prstGeom>
        </p:spPr>
        <p:txBody>
          <a:bodyPr spcFirstLastPara="1" vert="horz" wrap="square" lIns="121900" tIns="121900" rIns="121900" bIns="121900" rtlCol="0" anchor="t" anchorCtr="0">
            <a:normAutofit fontScale="55000" lnSpcReduction="20000"/>
          </a:bodyPr>
          <a:lstStyle/>
          <a:p>
            <a:pPr marL="0" indent="0">
              <a:spcAft>
                <a:spcPts val="1600"/>
              </a:spcAft>
              <a:buNone/>
            </a:pPr>
            <a:r>
              <a:rPr lang="en-GB" sz="2533" b="1">
                <a:solidFill>
                  <a:srgbClr val="274E13"/>
                </a:solidFill>
              </a:rPr>
              <a:t>Output</a:t>
            </a:r>
            <a:endParaRPr sz="2533" b="1">
              <a:solidFill>
                <a:srgbClr val="274E13"/>
              </a:solidFill>
            </a:endParaRPr>
          </a:p>
        </p:txBody>
      </p:sp>
      <p:sp>
        <p:nvSpPr>
          <p:cNvPr id="234" name="Google Shape;234;p3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68</a:t>
            </a:fld>
            <a:endParaRPr/>
          </a:p>
        </p:txBody>
      </p:sp>
      <p:pic>
        <p:nvPicPr>
          <p:cNvPr id="235" name="Google Shape;235;p33"/>
          <p:cNvPicPr preferRelativeResize="0"/>
          <p:nvPr/>
        </p:nvPicPr>
        <p:blipFill rotWithShape="1">
          <a:blip r:embed="rId3">
            <a:alphaModFix/>
          </a:blip>
          <a:srcRect t="8663" r="7552" b="8030"/>
          <a:stretch/>
        </p:blipFill>
        <p:spPr>
          <a:xfrm>
            <a:off x="3746500" y="1742367"/>
            <a:ext cx="8341235" cy="422803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Example 2:Video on finding frequency of letters</a:t>
            </a:r>
            <a:endParaRPr/>
          </a:p>
        </p:txBody>
      </p:sp>
      <p:sp>
        <p:nvSpPr>
          <p:cNvPr id="241" name="Google Shape;241;p34"/>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242" name="Google Shape;242;p34"/>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243" name="Google Shape;243;p3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69</a:t>
            </a:fld>
            <a:endParaRPr/>
          </a:p>
        </p:txBody>
      </p:sp>
      <p:pic>
        <p:nvPicPr>
          <p:cNvPr id="244" name="Google Shape;244;p34" title="Roemeo&amp;Julient,letter frequency: Mar 21, 2021 4:48 PM.webm">
            <a:hlinkClick r:id="rId3"/>
          </p:cNvPr>
          <p:cNvPicPr preferRelativeResize="0"/>
          <p:nvPr/>
        </p:nvPicPr>
        <p:blipFill>
          <a:blip r:embed="rId4">
            <a:alphaModFix/>
          </a:blip>
          <a:stretch>
            <a:fillRect/>
          </a:stretch>
        </p:blipFill>
        <p:spPr>
          <a:xfrm>
            <a:off x="2546200" y="1528233"/>
            <a:ext cx="6096000" cy="457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Accessing Data: </a:t>
            </a:r>
            <a:r>
              <a:rPr lang="en-GB" sz="3584">
                <a:solidFill>
                  <a:srgbClr val="0000FF"/>
                </a:solidFill>
              </a:rPr>
              <a:t>Code to open, write to and  close a text file</a:t>
            </a:r>
            <a:endParaRPr sz="3584">
              <a:solidFill>
                <a:srgbClr val="0000FF"/>
              </a:solidFill>
            </a:endParaRPr>
          </a:p>
          <a:p>
            <a:pPr>
              <a:buClr>
                <a:schemeClr val="dk1"/>
              </a:buClr>
              <a:buSzPct val="39285"/>
            </a:pPr>
            <a:endParaRPr/>
          </a:p>
        </p:txBody>
      </p:sp>
      <p:sp>
        <p:nvSpPr>
          <p:cNvPr id="84" name="Google Shape;84;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7</a:t>
            </a:fld>
            <a:endParaRPr/>
          </a:p>
        </p:txBody>
      </p:sp>
      <p:pic>
        <p:nvPicPr>
          <p:cNvPr id="85" name="Google Shape;85;p17"/>
          <p:cNvPicPr preferRelativeResize="0"/>
          <p:nvPr/>
        </p:nvPicPr>
        <p:blipFill rotWithShape="1">
          <a:blip r:embed="rId3">
            <a:alphaModFix/>
          </a:blip>
          <a:srcRect r="85278" b="86523"/>
          <a:stretch/>
        </p:blipFill>
        <p:spPr>
          <a:xfrm>
            <a:off x="8411800" y="1737533"/>
            <a:ext cx="3466867" cy="1785200"/>
          </a:xfrm>
          <a:prstGeom prst="rect">
            <a:avLst/>
          </a:prstGeom>
          <a:noFill/>
          <a:ln>
            <a:noFill/>
          </a:ln>
        </p:spPr>
      </p:pic>
      <p:pic>
        <p:nvPicPr>
          <p:cNvPr id="86" name="Google Shape;86;p17"/>
          <p:cNvPicPr preferRelativeResize="0"/>
          <p:nvPr/>
        </p:nvPicPr>
        <p:blipFill rotWithShape="1">
          <a:blip r:embed="rId4">
            <a:alphaModFix/>
          </a:blip>
          <a:srcRect l="756" t="8172" r="48814" b="43783"/>
          <a:stretch/>
        </p:blipFill>
        <p:spPr>
          <a:xfrm>
            <a:off x="309968" y="1965833"/>
            <a:ext cx="5704633" cy="3057135"/>
          </a:xfrm>
          <a:prstGeom prst="rect">
            <a:avLst/>
          </a:prstGeom>
          <a:noFill/>
          <a:ln>
            <a:noFill/>
          </a:ln>
        </p:spPr>
      </p:pic>
      <p:cxnSp>
        <p:nvCxnSpPr>
          <p:cNvPr id="87" name="Google Shape;87;p17"/>
          <p:cNvCxnSpPr>
            <a:endCxn id="85" idx="1"/>
          </p:cNvCxnSpPr>
          <p:nvPr/>
        </p:nvCxnSpPr>
        <p:spPr>
          <a:xfrm rot="10800000" flipH="1">
            <a:off x="6389000" y="2630133"/>
            <a:ext cx="2022800" cy="490800"/>
          </a:xfrm>
          <a:prstGeom prst="straightConnector1">
            <a:avLst/>
          </a:prstGeom>
          <a:noFill/>
          <a:ln w="114300" cap="flat" cmpd="sng">
            <a:solidFill>
              <a:srgbClr val="3D85C6"/>
            </a:solidFill>
            <a:prstDash val="solid"/>
            <a:round/>
            <a:headEnd type="none" w="med" len="med"/>
            <a:tailEnd type="triangle" w="med" len="med"/>
          </a:ln>
        </p:spPr>
      </p:cxnSp>
      <p:sp>
        <p:nvSpPr>
          <p:cNvPr id="88" name="Google Shape;88;p17"/>
          <p:cNvSpPr txBox="1"/>
          <p:nvPr/>
        </p:nvSpPr>
        <p:spPr>
          <a:xfrm>
            <a:off x="6576700" y="3509367"/>
            <a:ext cx="2022800" cy="820633"/>
          </a:xfrm>
          <a:prstGeom prst="rect">
            <a:avLst/>
          </a:prstGeom>
          <a:noFill/>
          <a:ln>
            <a:noFill/>
          </a:ln>
        </p:spPr>
        <p:txBody>
          <a:bodyPr spcFirstLastPara="1" wrap="square" lIns="121900" tIns="121900" rIns="121900" bIns="121900" anchor="t" anchorCtr="0">
            <a:spAutoFit/>
          </a:bodyPr>
          <a:lstStyle/>
          <a:p>
            <a:r>
              <a:rPr lang="en-GB" sz="3733" b="1">
                <a:solidFill>
                  <a:srgbClr val="660000"/>
                </a:solidFill>
              </a:rPr>
              <a:t>Output</a:t>
            </a:r>
            <a:endParaRPr sz="3733" b="1">
              <a:solidFill>
                <a:srgbClr val="660000"/>
              </a:solidFill>
            </a:endParaRPr>
          </a:p>
        </p:txBody>
      </p:sp>
      <p:sp>
        <p:nvSpPr>
          <p:cNvPr id="89" name="Google Shape;89;p17"/>
          <p:cNvSpPr txBox="1"/>
          <p:nvPr/>
        </p:nvSpPr>
        <p:spPr>
          <a:xfrm>
            <a:off x="830467" y="5451568"/>
            <a:ext cx="3589600" cy="984845"/>
          </a:xfrm>
          <a:prstGeom prst="rect">
            <a:avLst/>
          </a:prstGeom>
          <a:noFill/>
          <a:ln>
            <a:noFill/>
          </a:ln>
        </p:spPr>
        <p:txBody>
          <a:bodyPr spcFirstLastPara="1" wrap="square" lIns="121900" tIns="121900" rIns="121900" bIns="121900" anchor="t" anchorCtr="0">
            <a:spAutoFit/>
          </a:bodyPr>
          <a:lstStyle/>
          <a:p>
            <a:r>
              <a:rPr lang="en-GB" sz="2400" b="1"/>
              <a:t>See next slide for explanation</a:t>
            </a:r>
            <a:endParaRPr sz="2400" b="1"/>
          </a:p>
        </p:txBody>
      </p:sp>
      <p:sp>
        <p:nvSpPr>
          <p:cNvPr id="90" name="Google Shape;90;p17"/>
          <p:cNvSpPr txBox="1"/>
          <p:nvPr/>
        </p:nvSpPr>
        <p:spPr>
          <a:xfrm>
            <a:off x="8800200" y="3737067"/>
            <a:ext cx="3078400" cy="2400617"/>
          </a:xfrm>
          <a:prstGeom prst="rect">
            <a:avLst/>
          </a:prstGeom>
          <a:noFill/>
          <a:ln>
            <a:noFill/>
          </a:ln>
        </p:spPr>
        <p:txBody>
          <a:bodyPr spcFirstLastPara="1" wrap="square" lIns="121900" tIns="121900" rIns="121900" bIns="121900" anchor="t" anchorCtr="0">
            <a:spAutoFit/>
          </a:bodyPr>
          <a:lstStyle/>
          <a:p>
            <a:r>
              <a:rPr lang="en-GB" sz="2800" b="1">
                <a:solidFill>
                  <a:srgbClr val="1155CC"/>
                </a:solidFill>
              </a:rPr>
              <a:t>This file is </a:t>
            </a:r>
            <a:r>
              <a:rPr lang="en-GB" sz="2800" b="1" u="sng">
                <a:solidFill>
                  <a:srgbClr val="BF9000"/>
                </a:solidFill>
              </a:rPr>
              <a:t>created in the same folder</a:t>
            </a:r>
            <a:r>
              <a:rPr lang="en-GB" sz="2800" b="1">
                <a:solidFill>
                  <a:srgbClr val="1155CC"/>
                </a:solidFill>
              </a:rPr>
              <a:t> as the Python code is saved in </a:t>
            </a:r>
            <a:endParaRPr sz="2800" b="1">
              <a:solidFill>
                <a:srgbClr val="1155CC"/>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415600" y="438933"/>
            <a:ext cx="8142800" cy="1097600"/>
          </a:xfrm>
          <a:prstGeom prst="rect">
            <a:avLst/>
          </a:prstGeom>
        </p:spPr>
        <p:txBody>
          <a:bodyPr spcFirstLastPara="1" vert="horz" wrap="square" lIns="121900" tIns="121900" rIns="121900" bIns="121900" rtlCol="0" anchor="t" anchorCtr="0">
            <a:noAutofit/>
          </a:bodyPr>
          <a:lstStyle/>
          <a:p>
            <a:pPr>
              <a:buClr>
                <a:schemeClr val="dk1"/>
              </a:buClr>
              <a:buSzPts val="990"/>
            </a:pPr>
            <a:r>
              <a:rPr lang="en-GB" sz="5227"/>
              <a:t>Text Analysis: </a:t>
            </a:r>
            <a:r>
              <a:rPr lang="en-GB"/>
              <a:t>Example 2</a:t>
            </a:r>
            <a:endParaRPr sz="2827"/>
          </a:p>
        </p:txBody>
      </p:sp>
      <p:sp>
        <p:nvSpPr>
          <p:cNvPr id="250" name="Google Shape;250;p35"/>
          <p:cNvSpPr txBox="1">
            <a:spLocks noGrp="1"/>
          </p:cNvSpPr>
          <p:nvPr>
            <p:ph type="body" idx="1"/>
          </p:nvPr>
        </p:nvSpPr>
        <p:spPr>
          <a:xfrm>
            <a:off x="415600" y="1536633"/>
            <a:ext cx="3446000" cy="26956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sz="2800" b="1">
                <a:solidFill>
                  <a:srgbClr val="990000"/>
                </a:solidFill>
              </a:rPr>
              <a:t>Counting the number of letters that are are in a text</a:t>
            </a:r>
            <a:endParaRPr sz="2800" b="1">
              <a:solidFill>
                <a:srgbClr val="990000"/>
              </a:solidFill>
            </a:endParaRPr>
          </a:p>
        </p:txBody>
      </p:sp>
      <p:sp>
        <p:nvSpPr>
          <p:cNvPr id="251" name="Google Shape;251;p35"/>
          <p:cNvSpPr txBox="1">
            <a:spLocks noGrp="1"/>
          </p:cNvSpPr>
          <p:nvPr>
            <p:ph type="body" idx="2"/>
          </p:nvPr>
        </p:nvSpPr>
        <p:spPr>
          <a:xfrm>
            <a:off x="415600" y="5041533"/>
            <a:ext cx="3606000" cy="679600"/>
          </a:xfrm>
          <a:prstGeom prst="rect">
            <a:avLst/>
          </a:prstGeom>
        </p:spPr>
        <p:txBody>
          <a:bodyPr spcFirstLastPara="1" vert="horz" wrap="square" lIns="121900" tIns="121900" rIns="121900" bIns="121900" rtlCol="0" anchor="t" anchorCtr="0">
            <a:normAutofit fontScale="55000" lnSpcReduction="20000"/>
          </a:bodyPr>
          <a:lstStyle/>
          <a:p>
            <a:pPr marL="0" indent="0">
              <a:spcAft>
                <a:spcPts val="1600"/>
              </a:spcAft>
              <a:buNone/>
            </a:pPr>
            <a:r>
              <a:rPr lang="en-GB" sz="2533" b="1">
                <a:solidFill>
                  <a:srgbClr val="274E13"/>
                </a:solidFill>
              </a:rPr>
              <a:t>Output</a:t>
            </a:r>
            <a:endParaRPr sz="2533" b="1">
              <a:solidFill>
                <a:srgbClr val="274E13"/>
              </a:solidFill>
            </a:endParaRPr>
          </a:p>
        </p:txBody>
      </p:sp>
      <p:sp>
        <p:nvSpPr>
          <p:cNvPr id="252" name="Google Shape;252;p3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70</a:t>
            </a:fld>
            <a:endParaRPr/>
          </a:p>
        </p:txBody>
      </p:sp>
      <p:pic>
        <p:nvPicPr>
          <p:cNvPr id="253" name="Google Shape;253;p35"/>
          <p:cNvPicPr preferRelativeResize="0"/>
          <p:nvPr/>
        </p:nvPicPr>
        <p:blipFill rotWithShape="1">
          <a:blip r:embed="rId3">
            <a:alphaModFix/>
          </a:blip>
          <a:srcRect l="868" t="9422" r="38821" b="9276"/>
          <a:stretch/>
        </p:blipFill>
        <p:spPr>
          <a:xfrm>
            <a:off x="3638101" y="1282401"/>
            <a:ext cx="7011303" cy="531643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GB"/>
              <a:t>Example 2: Video on finding frequency of letters in Ancient text</a:t>
            </a:r>
            <a:endParaRPr/>
          </a:p>
        </p:txBody>
      </p:sp>
      <p:sp>
        <p:nvSpPr>
          <p:cNvPr id="259" name="Google Shape;259;p36"/>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260" name="Google Shape;260;p36"/>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261" name="Google Shape;261;p3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71</a:t>
            </a:fld>
            <a:endParaRPr/>
          </a:p>
        </p:txBody>
      </p:sp>
      <p:pic>
        <p:nvPicPr>
          <p:cNvPr id="262" name="Google Shape;262;p36" title="wordFrequencyExample2(Slides) Mar 21, 2021 5:14 PM.webm">
            <a:hlinkClick r:id="rId3"/>
          </p:cNvPr>
          <p:cNvPicPr preferRelativeResize="0"/>
          <p:nvPr/>
        </p:nvPicPr>
        <p:blipFill>
          <a:blip r:embed="rId4">
            <a:alphaModFix/>
          </a:blip>
          <a:stretch>
            <a:fillRect/>
          </a:stretch>
        </p:blipFill>
        <p:spPr>
          <a:xfrm>
            <a:off x="2090867" y="1536633"/>
            <a:ext cx="8691999" cy="488926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880B2-98B9-7B6A-B9DD-AEAA09F2E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EC4A7-E622-7DA8-143E-C1D24E0CCC59}"/>
              </a:ext>
            </a:extLst>
          </p:cNvPr>
          <p:cNvSpPr>
            <a:spLocks noGrp="1"/>
          </p:cNvSpPr>
          <p:nvPr>
            <p:ph type="title"/>
          </p:nvPr>
        </p:nvSpPr>
        <p:spPr/>
        <p:txBody>
          <a:bodyPr/>
          <a:lstStyle/>
          <a:p>
            <a:endParaRPr lang="en-IE"/>
          </a:p>
        </p:txBody>
      </p:sp>
      <p:pic>
        <p:nvPicPr>
          <p:cNvPr id="3" name="Content Placeholder 4">
            <a:extLst>
              <a:ext uri="{FF2B5EF4-FFF2-40B4-BE49-F238E27FC236}">
                <a16:creationId xmlns:a16="http://schemas.microsoft.com/office/drawing/2014/main" id="{2F7C715D-99C4-2994-96B3-1F9F23ACABB0}"/>
              </a:ext>
            </a:extLst>
          </p:cNvPr>
          <p:cNvPicPr>
            <a:picLocks noChangeAspect="1"/>
          </p:cNvPicPr>
          <p:nvPr/>
        </p:nvPicPr>
        <p:blipFill>
          <a:blip r:embed="rId2"/>
          <a:stretch>
            <a:fillRect/>
          </a:stretch>
        </p:blipFill>
        <p:spPr>
          <a:xfrm>
            <a:off x="3090421" y="2483468"/>
            <a:ext cx="6325483" cy="2514951"/>
          </a:xfrm>
          <a:prstGeom prst="rect">
            <a:avLst/>
          </a:prstGeom>
        </p:spPr>
      </p:pic>
      <p:sp>
        <p:nvSpPr>
          <p:cNvPr id="6" name="Content Placeholder 5">
            <a:extLst>
              <a:ext uri="{FF2B5EF4-FFF2-40B4-BE49-F238E27FC236}">
                <a16:creationId xmlns:a16="http://schemas.microsoft.com/office/drawing/2014/main" id="{4E864445-F422-9A04-2E66-F9BCC4E3A6E0}"/>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40037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Accessing Data: </a:t>
            </a:r>
            <a:r>
              <a:rPr lang="en-GB" sz="3584">
                <a:solidFill>
                  <a:srgbClr val="0000FF"/>
                </a:solidFill>
              </a:rPr>
              <a:t>Code to open, write to and  close a text file</a:t>
            </a:r>
            <a:endParaRPr sz="3584">
              <a:solidFill>
                <a:srgbClr val="0000FF"/>
              </a:solidFill>
            </a:endParaRPr>
          </a:p>
          <a:p>
            <a:endParaRPr/>
          </a:p>
        </p:txBody>
      </p:sp>
      <p:sp>
        <p:nvSpPr>
          <p:cNvPr id="96" name="Google Shape;96;p18"/>
          <p:cNvSpPr txBox="1">
            <a:spLocks noGrp="1"/>
          </p:cNvSpPr>
          <p:nvPr>
            <p:ph type="body" idx="2"/>
          </p:nvPr>
        </p:nvSpPr>
        <p:spPr>
          <a:xfrm>
            <a:off x="5813233" y="1536633"/>
            <a:ext cx="5963200" cy="2481600"/>
          </a:xfrm>
          <a:prstGeom prst="rect">
            <a:avLst/>
          </a:prstGeom>
        </p:spPr>
        <p:txBody>
          <a:bodyPr spcFirstLastPara="1" vert="horz" wrap="square" lIns="121900" tIns="121900" rIns="121900" bIns="121900" rtlCol="0" anchor="t" anchorCtr="0">
            <a:normAutofit lnSpcReduction="10000"/>
          </a:bodyPr>
          <a:lstStyle/>
          <a:p>
            <a:pPr>
              <a:buClr>
                <a:srgbClr val="1155CC"/>
              </a:buClr>
            </a:pPr>
            <a:r>
              <a:rPr lang="en-GB">
                <a:solidFill>
                  <a:srgbClr val="1155CC"/>
                </a:solidFill>
              </a:rPr>
              <a:t>The variable  </a:t>
            </a:r>
            <a:r>
              <a:rPr lang="en-GB" b="1">
                <a:solidFill>
                  <a:srgbClr val="1155CC"/>
                </a:solidFill>
              </a:rPr>
              <a:t>file</a:t>
            </a:r>
            <a:r>
              <a:rPr lang="en-GB">
                <a:solidFill>
                  <a:srgbClr val="1155CC"/>
                </a:solidFill>
              </a:rPr>
              <a:t> is initialised</a:t>
            </a:r>
            <a:endParaRPr>
              <a:solidFill>
                <a:srgbClr val="1155CC"/>
              </a:solidFill>
            </a:endParaRPr>
          </a:p>
          <a:p>
            <a:pPr>
              <a:buClr>
                <a:srgbClr val="1155CC"/>
              </a:buClr>
            </a:pPr>
            <a:r>
              <a:rPr lang="en-GB">
                <a:solidFill>
                  <a:srgbClr val="1155CC"/>
                </a:solidFill>
              </a:rPr>
              <a:t>The </a:t>
            </a:r>
            <a:r>
              <a:rPr lang="en-GB" b="1">
                <a:solidFill>
                  <a:srgbClr val="1155CC"/>
                </a:solidFill>
              </a:rPr>
              <a:t>open() function</a:t>
            </a:r>
            <a:r>
              <a:rPr lang="en-GB">
                <a:solidFill>
                  <a:srgbClr val="1155CC"/>
                </a:solidFill>
              </a:rPr>
              <a:t> takes two </a:t>
            </a:r>
            <a:r>
              <a:rPr lang="en-GB" b="1">
                <a:solidFill>
                  <a:srgbClr val="1155CC"/>
                </a:solidFill>
              </a:rPr>
              <a:t>arguments</a:t>
            </a:r>
            <a:endParaRPr b="1">
              <a:solidFill>
                <a:srgbClr val="1155CC"/>
              </a:solidFill>
            </a:endParaRPr>
          </a:p>
          <a:p>
            <a:pPr>
              <a:buClr>
                <a:srgbClr val="1155CC"/>
              </a:buClr>
            </a:pPr>
            <a:r>
              <a:rPr lang="en-GB" b="1">
                <a:solidFill>
                  <a:srgbClr val="1155CC"/>
                </a:solidFill>
              </a:rPr>
              <a:t>First argument </a:t>
            </a:r>
            <a:r>
              <a:rPr lang="en-GB">
                <a:solidFill>
                  <a:srgbClr val="1155CC"/>
                </a:solidFill>
              </a:rPr>
              <a:t>contains the file name</a:t>
            </a:r>
            <a:r>
              <a:rPr lang="en-GB" b="1">
                <a:solidFill>
                  <a:srgbClr val="1155CC"/>
                </a:solidFill>
              </a:rPr>
              <a:t> </a:t>
            </a:r>
            <a:r>
              <a:rPr lang="en-GB" b="1" i="1">
                <a:solidFill>
                  <a:srgbClr val="1155CC"/>
                </a:solidFill>
              </a:rPr>
              <a:t>myFirstTextFile.txt</a:t>
            </a:r>
            <a:endParaRPr b="1" i="1">
              <a:solidFill>
                <a:srgbClr val="1155CC"/>
              </a:solidFill>
            </a:endParaRPr>
          </a:p>
          <a:p>
            <a:pPr>
              <a:buClr>
                <a:srgbClr val="1155CC"/>
              </a:buClr>
            </a:pPr>
            <a:r>
              <a:rPr lang="en-GB" b="1">
                <a:solidFill>
                  <a:srgbClr val="1155CC"/>
                </a:solidFill>
              </a:rPr>
              <a:t>The second argument </a:t>
            </a:r>
            <a:r>
              <a:rPr lang="en-GB">
                <a:solidFill>
                  <a:srgbClr val="1155CC"/>
                </a:solidFill>
              </a:rPr>
              <a:t>refers to what we are doing with the file namely </a:t>
            </a:r>
            <a:r>
              <a:rPr lang="en-GB" b="1">
                <a:solidFill>
                  <a:srgbClr val="1155CC"/>
                </a:solidFill>
              </a:rPr>
              <a:t>w - writes</a:t>
            </a:r>
            <a:r>
              <a:rPr lang="en-GB">
                <a:solidFill>
                  <a:srgbClr val="1155CC"/>
                </a:solidFill>
              </a:rPr>
              <a:t> to the file (See Next slide)</a:t>
            </a:r>
            <a:endParaRPr>
              <a:solidFill>
                <a:srgbClr val="1155CC"/>
              </a:solidFill>
            </a:endParaRPr>
          </a:p>
        </p:txBody>
      </p:sp>
      <p:sp>
        <p:nvSpPr>
          <p:cNvPr id="97" name="Google Shape;97;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8</a:t>
            </a:fld>
            <a:endParaRPr/>
          </a:p>
        </p:txBody>
      </p:sp>
      <p:pic>
        <p:nvPicPr>
          <p:cNvPr id="98" name="Google Shape;98;p18"/>
          <p:cNvPicPr preferRelativeResize="0"/>
          <p:nvPr/>
        </p:nvPicPr>
        <p:blipFill rotWithShape="1">
          <a:blip r:embed="rId3">
            <a:alphaModFix/>
          </a:blip>
          <a:srcRect l="3510" t="16655" r="47999" b="43053"/>
          <a:stretch/>
        </p:blipFill>
        <p:spPr>
          <a:xfrm>
            <a:off x="80401" y="2357434"/>
            <a:ext cx="5444999" cy="2544965"/>
          </a:xfrm>
          <a:prstGeom prst="rect">
            <a:avLst/>
          </a:prstGeom>
          <a:noFill/>
          <a:ln>
            <a:noFill/>
          </a:ln>
        </p:spPr>
      </p:pic>
      <p:cxnSp>
        <p:nvCxnSpPr>
          <p:cNvPr id="99" name="Google Shape;99;p18"/>
          <p:cNvCxnSpPr/>
          <p:nvPr/>
        </p:nvCxnSpPr>
        <p:spPr>
          <a:xfrm flipH="1">
            <a:off x="5143567" y="2384233"/>
            <a:ext cx="776800" cy="763200"/>
          </a:xfrm>
          <a:prstGeom prst="straightConnector1">
            <a:avLst/>
          </a:prstGeom>
          <a:noFill/>
          <a:ln w="38100" cap="flat" cmpd="sng">
            <a:solidFill>
              <a:schemeClr val="dk2"/>
            </a:solidFill>
            <a:prstDash val="solid"/>
            <a:round/>
            <a:headEnd type="none" w="med" len="med"/>
            <a:tailEnd type="triangle" w="med" len="med"/>
          </a:ln>
        </p:spPr>
      </p:cxnSp>
      <p:sp>
        <p:nvSpPr>
          <p:cNvPr id="100" name="Google Shape;100;p18"/>
          <p:cNvSpPr txBox="1"/>
          <p:nvPr/>
        </p:nvSpPr>
        <p:spPr>
          <a:xfrm>
            <a:off x="5424800" y="4594334"/>
            <a:ext cx="2812800" cy="1354176"/>
          </a:xfrm>
          <a:prstGeom prst="rect">
            <a:avLst/>
          </a:prstGeom>
          <a:noFill/>
          <a:ln>
            <a:noFill/>
          </a:ln>
        </p:spPr>
        <p:txBody>
          <a:bodyPr spcFirstLastPara="1" wrap="square" lIns="121900" tIns="121900" rIns="121900" bIns="121900" anchor="t" anchorCtr="0">
            <a:spAutoFit/>
          </a:bodyPr>
          <a:lstStyle/>
          <a:p>
            <a:r>
              <a:rPr lang="en-GB" sz="2400">
                <a:solidFill>
                  <a:srgbClr val="660000"/>
                </a:solidFill>
              </a:rPr>
              <a:t>Writes the string “Test text” to the file</a:t>
            </a:r>
            <a:endParaRPr sz="2400">
              <a:solidFill>
                <a:srgbClr val="660000"/>
              </a:solidFill>
            </a:endParaRPr>
          </a:p>
        </p:txBody>
      </p:sp>
      <p:cxnSp>
        <p:nvCxnSpPr>
          <p:cNvPr id="101" name="Google Shape;101;p18"/>
          <p:cNvCxnSpPr/>
          <p:nvPr/>
        </p:nvCxnSpPr>
        <p:spPr>
          <a:xfrm rot="10800000">
            <a:off x="3790800" y="4058500"/>
            <a:ext cx="2076000" cy="602800"/>
          </a:xfrm>
          <a:prstGeom prst="straightConnector1">
            <a:avLst/>
          </a:prstGeom>
          <a:noFill/>
          <a:ln w="38100" cap="flat" cmpd="sng">
            <a:solidFill>
              <a:srgbClr val="990000"/>
            </a:solidFill>
            <a:prstDash val="solid"/>
            <a:round/>
            <a:headEnd type="none" w="med" len="med"/>
            <a:tailEnd type="triangle" w="med" len="med"/>
          </a:ln>
        </p:spPr>
      </p:cxnSp>
      <p:sp>
        <p:nvSpPr>
          <p:cNvPr id="102" name="Google Shape;102;p18"/>
          <p:cNvSpPr txBox="1"/>
          <p:nvPr/>
        </p:nvSpPr>
        <p:spPr>
          <a:xfrm>
            <a:off x="415600" y="5237234"/>
            <a:ext cx="3254400" cy="1354176"/>
          </a:xfrm>
          <a:prstGeom prst="rect">
            <a:avLst/>
          </a:prstGeom>
          <a:noFill/>
          <a:ln>
            <a:noFill/>
          </a:ln>
        </p:spPr>
        <p:txBody>
          <a:bodyPr spcFirstLastPara="1" wrap="square" lIns="121900" tIns="121900" rIns="121900" bIns="121900" anchor="t" anchorCtr="0">
            <a:spAutoFit/>
          </a:bodyPr>
          <a:lstStyle/>
          <a:p>
            <a:r>
              <a:rPr lang="en-GB" sz="2400" b="1">
                <a:solidFill>
                  <a:srgbClr val="38761D"/>
                </a:solidFill>
              </a:rPr>
              <a:t>Closes the connection to the file</a:t>
            </a:r>
            <a:endParaRPr sz="2400" b="1">
              <a:solidFill>
                <a:srgbClr val="38761D"/>
              </a:solidFill>
            </a:endParaRPr>
          </a:p>
        </p:txBody>
      </p:sp>
      <p:cxnSp>
        <p:nvCxnSpPr>
          <p:cNvPr id="103" name="Google Shape;103;p18"/>
          <p:cNvCxnSpPr/>
          <p:nvPr/>
        </p:nvCxnSpPr>
        <p:spPr>
          <a:xfrm rot="10800000">
            <a:off x="1714667" y="4755200"/>
            <a:ext cx="93600" cy="616000"/>
          </a:xfrm>
          <a:prstGeom prst="straightConnector1">
            <a:avLst/>
          </a:prstGeom>
          <a:noFill/>
          <a:ln w="38100" cap="flat" cmpd="sng">
            <a:solidFill>
              <a:srgbClr val="6AA84F"/>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GB"/>
              <a:t>Accessing Data: w, a and r</a:t>
            </a:r>
            <a:endParaRPr/>
          </a:p>
        </p:txBody>
      </p:sp>
      <p:sp>
        <p:nvSpPr>
          <p:cNvPr id="109" name="Google Shape;109;p19"/>
          <p:cNvSpPr txBox="1">
            <a:spLocks noGrp="1"/>
          </p:cNvSpPr>
          <p:nvPr>
            <p:ph type="body" idx="1"/>
          </p:nvPr>
        </p:nvSpPr>
        <p:spPr>
          <a:xfrm>
            <a:off x="415600" y="1536633"/>
            <a:ext cx="11210800" cy="4555200"/>
          </a:xfrm>
          <a:prstGeom prst="rect">
            <a:avLst/>
          </a:prstGeom>
        </p:spPr>
        <p:txBody>
          <a:bodyPr spcFirstLastPara="1" vert="horz" wrap="square" lIns="121900" tIns="121900" rIns="121900" bIns="121900" rtlCol="0" anchor="t" anchorCtr="0">
            <a:normAutofit/>
          </a:bodyPr>
          <a:lstStyle/>
          <a:p>
            <a:pPr indent="-507987">
              <a:buClr>
                <a:srgbClr val="980000"/>
              </a:buClr>
              <a:buSzPts val="2400"/>
            </a:pPr>
            <a:r>
              <a:rPr lang="en-GB" sz="3200" b="1">
                <a:solidFill>
                  <a:srgbClr val="980000"/>
                </a:solidFill>
              </a:rPr>
              <a:t>“w” - Writes</a:t>
            </a:r>
            <a:r>
              <a:rPr lang="en-GB" sz="3200">
                <a:solidFill>
                  <a:srgbClr val="980000"/>
                </a:solidFill>
              </a:rPr>
              <a:t> data to a file (It overwrites any previous content in the file (Try replaceing “Test text” and run the code, What did you notice?)</a:t>
            </a:r>
            <a:endParaRPr sz="3200">
              <a:solidFill>
                <a:srgbClr val="980000"/>
              </a:solidFill>
            </a:endParaRPr>
          </a:p>
          <a:p>
            <a:pPr indent="-507987">
              <a:buClr>
                <a:srgbClr val="B45F06"/>
              </a:buClr>
              <a:buSzPts val="2400"/>
            </a:pPr>
            <a:r>
              <a:rPr lang="en-GB" sz="3200" b="1">
                <a:solidFill>
                  <a:srgbClr val="B45F06"/>
                </a:solidFill>
              </a:rPr>
              <a:t>“a” - append.</a:t>
            </a:r>
            <a:r>
              <a:rPr lang="en-GB" sz="3200">
                <a:solidFill>
                  <a:srgbClr val="B45F06"/>
                </a:solidFill>
              </a:rPr>
              <a:t> The text is added to the end of what is currently in the file</a:t>
            </a:r>
            <a:endParaRPr sz="3200">
              <a:solidFill>
                <a:srgbClr val="B45F06"/>
              </a:solidFill>
            </a:endParaRPr>
          </a:p>
          <a:p>
            <a:pPr indent="-507987">
              <a:buClr>
                <a:srgbClr val="674EA7"/>
              </a:buClr>
              <a:buSzPts val="2400"/>
            </a:pPr>
            <a:r>
              <a:rPr lang="en-GB" sz="3200" b="1">
                <a:solidFill>
                  <a:srgbClr val="674EA7"/>
                </a:solidFill>
              </a:rPr>
              <a:t>“r” - read</a:t>
            </a:r>
            <a:r>
              <a:rPr lang="en-GB" sz="3200">
                <a:solidFill>
                  <a:srgbClr val="674EA7"/>
                </a:solidFill>
              </a:rPr>
              <a:t>. The text is read from the file as a string.</a:t>
            </a:r>
            <a:endParaRPr sz="3200">
              <a:solidFill>
                <a:srgbClr val="674EA7"/>
              </a:solidFill>
            </a:endParaRPr>
          </a:p>
          <a:p>
            <a:pPr marL="0" indent="0">
              <a:spcBef>
                <a:spcPts val="1600"/>
              </a:spcBef>
              <a:spcAft>
                <a:spcPts val="1600"/>
              </a:spcAft>
              <a:buNone/>
            </a:pPr>
            <a:endParaRPr/>
          </a:p>
        </p:txBody>
      </p:sp>
      <p:sp>
        <p:nvSpPr>
          <p:cNvPr id="110" name="Google Shape;110;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fontScale="77500" lnSpcReduction="20000"/>
          </a:bodyPr>
          <a:lstStyle/>
          <a:p>
            <a:fld id="{00000000-1234-1234-1234-123412341234}" type="slidenum">
              <a:rPr lang="en-GB"/>
              <a:pPr/>
              <a:t>9</a:t>
            </a:fld>
            <a:endParaRP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3d6645a-3513-4ea5-9abf-af778fed897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726FECE9951484285EE229D451D6D86" ma:contentTypeVersion="16" ma:contentTypeDescription="Create a new document." ma:contentTypeScope="" ma:versionID="7afd41a8dea5133d98b865269881d2ec">
  <xsd:schema xmlns:xsd="http://www.w3.org/2001/XMLSchema" xmlns:xs="http://www.w3.org/2001/XMLSchema" xmlns:p="http://schemas.microsoft.com/office/2006/metadata/properties" xmlns:ns3="e3d6645a-3513-4ea5-9abf-af778fed897b" xmlns:ns4="d6f71d68-2e9d-452a-a558-87e08c2ea963" targetNamespace="http://schemas.microsoft.com/office/2006/metadata/properties" ma:root="true" ma:fieldsID="498bf82bebea2e0b479425baf62655c5" ns3:_="" ns4:_="">
    <xsd:import namespace="e3d6645a-3513-4ea5-9abf-af778fed897b"/>
    <xsd:import namespace="d6f71d68-2e9d-452a-a558-87e08c2ea96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d6645a-3513-4ea5-9abf-af778fed89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6f71d68-2e9d-452a-a558-87e08c2ea96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E23BCD-7E17-42DB-AF4D-ACBB2F074F90}">
  <ds:schemaRefs>
    <ds:schemaRef ds:uri="http://schemas.microsoft.com/sharepoint/v3/contenttype/forms"/>
  </ds:schemaRefs>
</ds:datastoreItem>
</file>

<file path=customXml/itemProps2.xml><?xml version="1.0" encoding="utf-8"?>
<ds:datastoreItem xmlns:ds="http://schemas.openxmlformats.org/officeDocument/2006/customXml" ds:itemID="{4CE644E1-0199-4CB5-A2FB-28E585B214A0}">
  <ds:schemaRefs>
    <ds:schemaRef ds:uri="e3d6645a-3513-4ea5-9abf-af778fed897b"/>
    <ds:schemaRef ds:uri="http://purl.org/dc/dcmitype/"/>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 ds:uri="d6f71d68-2e9d-452a-a558-87e08c2ea96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FC8B32B-D2D9-442B-95DD-2D5BC66B9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d6645a-3513-4ea5-9abf-af778fed897b"/>
    <ds:schemaRef ds:uri="d6f71d68-2e9d-452a-a558-87e08c2ea9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545</TotalTime>
  <Words>3296</Words>
  <Application>Microsoft Office PowerPoint</Application>
  <PresentationFormat>Widescreen</PresentationFormat>
  <Paragraphs>416</Paragraphs>
  <Slides>72</Slides>
  <Notes>70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72</vt:i4>
      </vt:variant>
    </vt:vector>
  </HeadingPairs>
  <TitlesOfParts>
    <vt:vector size="78" baseType="lpstr">
      <vt:lpstr>Arial</vt:lpstr>
      <vt:lpstr>Calibri</vt:lpstr>
      <vt:lpstr>Gill Sans MT</vt:lpstr>
      <vt:lpstr>Gallery</vt:lpstr>
      <vt:lpstr>2_Office Theme</vt:lpstr>
      <vt:lpstr>3_Office Theme</vt:lpstr>
      <vt:lpstr>Python 1.8 Analytics</vt:lpstr>
      <vt:lpstr>Learning Intentions</vt:lpstr>
      <vt:lpstr>Keywords</vt:lpstr>
      <vt:lpstr>Analytics 1 – Accessing Data</vt:lpstr>
      <vt:lpstr>Accessing Data: </vt:lpstr>
      <vt:lpstr>Accessing Data: </vt:lpstr>
      <vt:lpstr>Accessing Data: Code to open, write to and  close a text file </vt:lpstr>
      <vt:lpstr>Accessing Data: Code to open, write to and  close a text file </vt:lpstr>
      <vt:lpstr>Accessing Data: w, a and r</vt:lpstr>
      <vt:lpstr>Accessing Data: To read the contents of a file</vt:lpstr>
      <vt:lpstr>Accessing Data: CSV Files</vt:lpstr>
      <vt:lpstr>Accessing Data: Opening an  excel sheet and saving as a .csv file</vt:lpstr>
      <vt:lpstr>Accessing Data: Why .csv file are useful </vt:lpstr>
      <vt:lpstr>Accessing Data: .csv file and Delimiters</vt:lpstr>
      <vt:lpstr>Accessing Data: Creating, writing to CSV file I</vt:lpstr>
      <vt:lpstr>Accessing Data: Creating, writing to CSV file II</vt:lpstr>
      <vt:lpstr>Accessing Data: To read the contents of a CSV  file</vt:lpstr>
      <vt:lpstr>Accessing Data: csv Files and Lists I</vt:lpstr>
      <vt:lpstr>Accessing Data: csv Files and Lists II</vt:lpstr>
      <vt:lpstr>Accessing Data: </vt:lpstr>
      <vt:lpstr>Accessing Data: csv Files and Lists and converting to ints</vt:lpstr>
      <vt:lpstr>Accessing Data: </vt:lpstr>
      <vt:lpstr>Accessing Data: Challenge</vt:lpstr>
      <vt:lpstr>Analytics 2 – Pre-processing data</vt:lpstr>
      <vt:lpstr>Learning intentions</vt:lpstr>
      <vt:lpstr>Keywords (Analytics 2: Pre-processing data)</vt:lpstr>
      <vt:lpstr>Analytics 2: Pre-processing data</vt:lpstr>
      <vt:lpstr>Analytics 2: Pre-processing data, Sorting</vt:lpstr>
      <vt:lpstr>Analytics 2: Pre-processing data, Removing data</vt:lpstr>
      <vt:lpstr>Analytics 2: Pre-processing data, Removing data WARNING</vt:lpstr>
      <vt:lpstr>Analytics 3a</vt:lpstr>
      <vt:lpstr>Analytics 3 (a) Max and min :</vt:lpstr>
      <vt:lpstr>Analytics 3 (a) Max and min : Max and Min values 1 of 3 Using sort() function</vt:lpstr>
      <vt:lpstr>Analytics 3 (a) Max and min : Max and Min values 2 of 3:  Using Built-in functions max and min</vt:lpstr>
      <vt:lpstr>Analytics 3 (a) Max and min : Challenge</vt:lpstr>
      <vt:lpstr>Analytics 3b</vt:lpstr>
      <vt:lpstr>Computational Thinking _ before you go to the next slide</vt:lpstr>
      <vt:lpstr>Analytics 3 (b) The Mean1 of 3, Manually calculating the mean</vt:lpstr>
      <vt:lpstr>Analytics 3 (b) The Mean 1 of 3, Manually calculating the mean Videos </vt:lpstr>
      <vt:lpstr>Analytics 3 (b) The Mean1 of 3, Manually calculating the mean, Some questions</vt:lpstr>
      <vt:lpstr>Analytics 3 (b) The Mean 2 of 3, Using the sum() function</vt:lpstr>
      <vt:lpstr>Analytics 3 (b) The Mean 2 of 3, Using the sum() function, Some questions</vt:lpstr>
      <vt:lpstr>Analytics 3 (b) The Mean 3 of 3, Using the statistics Module</vt:lpstr>
      <vt:lpstr>Analytics 3 (b) The Mean 3 of 3, Using the statistics Module , Some questions</vt:lpstr>
      <vt:lpstr>Analytics 3 (b) The Mean: Challenge</vt:lpstr>
      <vt:lpstr>Analytics 3c</vt:lpstr>
      <vt:lpstr>What is the median? The median refers to the middle value </vt:lpstr>
      <vt:lpstr>Computational Thinking_ before you go to the next slide</vt:lpstr>
      <vt:lpstr>Analytics 3 (c): The Median 1 of 2, Manually calculating the median</vt:lpstr>
      <vt:lpstr>Analytics 3 (c) The Median 1 of 2, Manually calculating the median, Some questions</vt:lpstr>
      <vt:lpstr>Analytics 3 (c): The Median 2 of 2, Using statistics module</vt:lpstr>
      <vt:lpstr>Analytics 3 (c) :The Median: Challenge</vt:lpstr>
      <vt:lpstr>Analytics 3d</vt:lpstr>
      <vt:lpstr>Measuring Frequency.</vt:lpstr>
      <vt:lpstr>Video on code to find frequency of an item</vt:lpstr>
      <vt:lpstr>What is the Mode? </vt:lpstr>
      <vt:lpstr>What can the mode, mean and median tell us?</vt:lpstr>
      <vt:lpstr>Analytics 3 (d): The Mode 1 of 2, Manually calculating the mode</vt:lpstr>
      <vt:lpstr>Video on code to find the mode manually of a data set</vt:lpstr>
      <vt:lpstr>Analytics 3 (d) The Mode 1 of 2, Manually calculating the mode, Some questions</vt:lpstr>
      <vt:lpstr>Analytics 3 (c): The Mode 2 of 2, Using statistics module</vt:lpstr>
      <vt:lpstr>Warning when using statistics Module</vt:lpstr>
      <vt:lpstr>Video on code to find the mode of a data set using the statistics module</vt:lpstr>
      <vt:lpstr>Computational Thinking_ before you go to the next slide</vt:lpstr>
      <vt:lpstr>PowerPoint Presentation</vt:lpstr>
      <vt:lpstr>Analytics 3 (c) :The Mode: Challenge</vt:lpstr>
      <vt:lpstr>Text Analysis </vt:lpstr>
      <vt:lpstr>Text Analysis: Example 1</vt:lpstr>
      <vt:lpstr>Example 2:Video on finding frequency of letters</vt:lpstr>
      <vt:lpstr>Text Analysis: Example 2</vt:lpstr>
      <vt:lpstr>Example 2: Video on finding frequency of letters in Ancient text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Meade</dc:creator>
  <cp:lastModifiedBy>Sarah Meade</cp:lastModifiedBy>
  <cp:revision>25</cp:revision>
  <dcterms:created xsi:type="dcterms:W3CDTF">2023-11-25T12:25:02Z</dcterms:created>
  <dcterms:modified xsi:type="dcterms:W3CDTF">2024-02-29T09:55:09Z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0x010100F726FECE9951484285EE229D451D6D86</vt:lpwstr>
  </property>
</Properties>
</file>